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727" r:id="rId2"/>
  </p:sldMasterIdLst>
  <p:notesMasterIdLst>
    <p:notesMasterId r:id="rId75"/>
  </p:notesMasterIdLst>
  <p:sldIdLst>
    <p:sldId id="340" r:id="rId3"/>
    <p:sldId id="265" r:id="rId4"/>
    <p:sldId id="384" r:id="rId5"/>
    <p:sldId id="411" r:id="rId6"/>
    <p:sldId id="412" r:id="rId7"/>
    <p:sldId id="413" r:id="rId8"/>
    <p:sldId id="415" r:id="rId9"/>
    <p:sldId id="2147479177" r:id="rId10"/>
    <p:sldId id="416" r:id="rId11"/>
    <p:sldId id="2147479175" r:id="rId12"/>
    <p:sldId id="417" r:id="rId13"/>
    <p:sldId id="418" r:id="rId14"/>
    <p:sldId id="419" r:id="rId15"/>
    <p:sldId id="420" r:id="rId16"/>
    <p:sldId id="421" r:id="rId17"/>
    <p:sldId id="422" r:id="rId18"/>
    <p:sldId id="423" r:id="rId19"/>
    <p:sldId id="2147479178" r:id="rId20"/>
    <p:sldId id="425" r:id="rId21"/>
    <p:sldId id="2147479181" r:id="rId22"/>
    <p:sldId id="2147479180" r:id="rId23"/>
    <p:sldId id="432" r:id="rId24"/>
    <p:sldId id="433" r:id="rId25"/>
    <p:sldId id="434" r:id="rId26"/>
    <p:sldId id="435" r:id="rId27"/>
    <p:sldId id="437" r:id="rId28"/>
    <p:sldId id="438" r:id="rId29"/>
    <p:sldId id="426" r:id="rId30"/>
    <p:sldId id="439" r:id="rId31"/>
    <p:sldId id="2147479138" r:id="rId32"/>
    <p:sldId id="2147479176" r:id="rId33"/>
    <p:sldId id="2147479139" r:id="rId34"/>
    <p:sldId id="428" r:id="rId35"/>
    <p:sldId id="2147479140" r:id="rId36"/>
    <p:sldId id="2147479142" r:id="rId37"/>
    <p:sldId id="2147479145" r:id="rId38"/>
    <p:sldId id="2147479143" r:id="rId39"/>
    <p:sldId id="2147479146" r:id="rId40"/>
    <p:sldId id="2147479147" r:id="rId41"/>
    <p:sldId id="2147479144" r:id="rId42"/>
    <p:sldId id="2147479174" r:id="rId43"/>
    <p:sldId id="2147479179" r:id="rId44"/>
    <p:sldId id="427" r:id="rId45"/>
    <p:sldId id="2147479148" r:id="rId46"/>
    <p:sldId id="2147479149" r:id="rId47"/>
    <p:sldId id="2147479150" r:id="rId48"/>
    <p:sldId id="2147479152" r:id="rId49"/>
    <p:sldId id="429" r:id="rId50"/>
    <p:sldId id="2147479151" r:id="rId51"/>
    <p:sldId id="2147479154" r:id="rId52"/>
    <p:sldId id="2147479153" r:id="rId53"/>
    <p:sldId id="2147479155" r:id="rId54"/>
    <p:sldId id="2147479156" r:id="rId55"/>
    <p:sldId id="2147479157" r:id="rId56"/>
    <p:sldId id="2147479166" r:id="rId57"/>
    <p:sldId id="430" r:id="rId58"/>
    <p:sldId id="2147479159" r:id="rId59"/>
    <p:sldId id="2147479160" r:id="rId60"/>
    <p:sldId id="2147479161" r:id="rId61"/>
    <p:sldId id="2147479162" r:id="rId62"/>
    <p:sldId id="431" r:id="rId63"/>
    <p:sldId id="424" r:id="rId64"/>
    <p:sldId id="2147479167" r:id="rId65"/>
    <p:sldId id="2147479170" r:id="rId66"/>
    <p:sldId id="2147479172" r:id="rId67"/>
    <p:sldId id="2147479173" r:id="rId68"/>
    <p:sldId id="403" r:id="rId69"/>
    <p:sldId id="2147479168" r:id="rId70"/>
    <p:sldId id="2147479163" r:id="rId71"/>
    <p:sldId id="2147479169" r:id="rId72"/>
    <p:sldId id="407" r:id="rId73"/>
    <p:sldId id="394" r:id="rId74"/>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9AA95-C350-4353-AC86-4FF09FB52A63}" v="18" dt="2024-05-05T19:27:42.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8978" autoAdjust="0"/>
  </p:normalViewPr>
  <p:slideViewPr>
    <p:cSldViewPr snapToGrid="0">
      <p:cViewPr varScale="1">
        <p:scale>
          <a:sx n="98" d="100"/>
          <a:sy n="98" d="100"/>
        </p:scale>
        <p:origin x="12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en Verbeeck" userId="24d0e79a7fd977da" providerId="LiveId" clId="{BA5CD2F8-66DA-43DE-8187-1C492E55A66A}"/>
    <pc:docChg chg="undo custSel addSld delSld modSld sldOrd">
      <pc:chgData name="Koen Verbeeck" userId="24d0e79a7fd977da" providerId="LiveId" clId="{BA5CD2F8-66DA-43DE-8187-1C492E55A66A}" dt="2023-10-24T13:30:20.242" v="2466"/>
      <pc:docMkLst>
        <pc:docMk/>
      </pc:docMkLst>
      <pc:sldChg chg="addSp delSp modSp mod">
        <pc:chgData name="Koen Verbeeck" userId="24d0e79a7fd977da" providerId="LiveId" clId="{BA5CD2F8-66DA-43DE-8187-1C492E55A66A}" dt="2023-10-13T18:21:38.948" v="107" actId="1038"/>
        <pc:sldMkLst>
          <pc:docMk/>
          <pc:sldMk cId="4165279226" sldId="265"/>
        </pc:sldMkLst>
        <pc:spChg chg="mod">
          <ac:chgData name="Koen Verbeeck" userId="24d0e79a7fd977da" providerId="LiveId" clId="{BA5CD2F8-66DA-43DE-8187-1C492E55A66A}" dt="2023-10-13T18:16:45.005" v="52" actId="207"/>
          <ac:spMkLst>
            <pc:docMk/>
            <pc:sldMk cId="4165279226" sldId="265"/>
            <ac:spMk id="2" creationId="{6C335CD5-3FD7-F97A-67F8-48E48E5D262D}"/>
          </ac:spMkLst>
        </pc:spChg>
        <pc:spChg chg="add mod">
          <ac:chgData name="Koen Verbeeck" userId="24d0e79a7fd977da" providerId="LiveId" clId="{BA5CD2F8-66DA-43DE-8187-1C492E55A66A}" dt="2023-10-13T18:16:12.056" v="48" actId="1076"/>
          <ac:spMkLst>
            <pc:docMk/>
            <pc:sldMk cId="4165279226" sldId="265"/>
            <ac:spMk id="6" creationId="{D5894BAA-8AB2-65D9-1B7A-7DB41CB0FDDB}"/>
          </ac:spMkLst>
        </pc:spChg>
        <pc:spChg chg="mod">
          <ac:chgData name="Koen Verbeeck" userId="24d0e79a7fd977da" providerId="LiveId" clId="{BA5CD2F8-66DA-43DE-8187-1C492E55A66A}" dt="2023-10-13T18:17:32.005" v="55" actId="1076"/>
          <ac:spMkLst>
            <pc:docMk/>
            <pc:sldMk cId="4165279226" sldId="265"/>
            <ac:spMk id="24" creationId="{BFF25780-A8C4-4535-819C-7DA44AC5906F}"/>
          </ac:spMkLst>
        </pc:spChg>
        <pc:spChg chg="mod">
          <ac:chgData name="Koen Verbeeck" userId="24d0e79a7fd977da" providerId="LiveId" clId="{BA5CD2F8-66DA-43DE-8187-1C492E55A66A}" dt="2023-10-13T18:21:21.998" v="74" actId="207"/>
          <ac:spMkLst>
            <pc:docMk/>
            <pc:sldMk cId="4165279226" sldId="265"/>
            <ac:spMk id="30" creationId="{D1C574BF-8FBF-4BF2-976A-76C4D9FB4ED1}"/>
          </ac:spMkLst>
        </pc:spChg>
        <pc:picChg chg="del">
          <ac:chgData name="Koen Verbeeck" userId="24d0e79a7fd977da" providerId="LiveId" clId="{BA5CD2F8-66DA-43DE-8187-1C492E55A66A}" dt="2023-10-13T18:16:06.100" v="46" actId="478"/>
          <ac:picMkLst>
            <pc:docMk/>
            <pc:sldMk cId="4165279226" sldId="265"/>
            <ac:picMk id="5" creationId="{C517FCBF-BD3E-25F5-3436-70330B070293}"/>
          </ac:picMkLst>
        </pc:picChg>
        <pc:picChg chg="mod">
          <ac:chgData name="Koen Verbeeck" userId="24d0e79a7fd977da" providerId="LiveId" clId="{BA5CD2F8-66DA-43DE-8187-1C492E55A66A}" dt="2023-10-13T18:21:38.948" v="107" actId="1038"/>
          <ac:picMkLst>
            <pc:docMk/>
            <pc:sldMk cId="4165279226" sldId="265"/>
            <ac:picMk id="17" creationId="{5D161C8D-663B-4479-82E4-47BE03A5F6F6}"/>
          </ac:picMkLst>
        </pc:picChg>
        <pc:picChg chg="mod">
          <ac:chgData name="Koen Verbeeck" userId="24d0e79a7fd977da" providerId="LiveId" clId="{BA5CD2F8-66DA-43DE-8187-1C492E55A66A}" dt="2023-10-13T18:21:35.259" v="93" actId="1038"/>
          <ac:picMkLst>
            <pc:docMk/>
            <pc:sldMk cId="4165279226" sldId="265"/>
            <ac:picMk id="18" creationId="{6567CC35-AC26-4F78-A0DA-AF4C0D772EB3}"/>
          </ac:picMkLst>
        </pc:picChg>
        <pc:picChg chg="add mod">
          <ac:chgData name="Koen Verbeeck" userId="24d0e79a7fd977da" providerId="LiveId" clId="{BA5CD2F8-66DA-43DE-8187-1C492E55A66A}" dt="2023-10-13T18:21:15.053" v="73" actId="1076"/>
          <ac:picMkLst>
            <pc:docMk/>
            <pc:sldMk cId="4165279226" sldId="265"/>
            <ac:picMk id="2050" creationId="{411EED54-1C44-878F-FBD1-708A4353B6D6}"/>
          </ac:picMkLst>
        </pc:picChg>
      </pc:sldChg>
      <pc:sldChg chg="add del">
        <pc:chgData name="Koen Verbeeck" userId="24d0e79a7fd977da" providerId="LiveId" clId="{BA5CD2F8-66DA-43DE-8187-1C492E55A66A}" dt="2023-10-13T18:08:29.585" v="32" actId="47"/>
        <pc:sldMkLst>
          <pc:docMk/>
          <pc:sldMk cId="3649543503" sldId="382"/>
        </pc:sldMkLst>
      </pc:sldChg>
      <pc:sldChg chg="add del">
        <pc:chgData name="Koen Verbeeck" userId="24d0e79a7fd977da" providerId="LiveId" clId="{BA5CD2F8-66DA-43DE-8187-1C492E55A66A}" dt="2023-10-13T18:08:29.585" v="32" actId="47"/>
        <pc:sldMkLst>
          <pc:docMk/>
          <pc:sldMk cId="4137338595" sldId="383"/>
        </pc:sldMkLst>
      </pc:sldChg>
      <pc:sldChg chg="addSp delSp modSp add del mod">
        <pc:chgData name="Koen Verbeeck" userId="24d0e79a7fd977da" providerId="LiveId" clId="{BA5CD2F8-66DA-43DE-8187-1C492E55A66A}" dt="2023-10-13T18:48:41.933" v="434" actId="478"/>
        <pc:sldMkLst>
          <pc:docMk/>
          <pc:sldMk cId="3964894102" sldId="384"/>
        </pc:sldMkLst>
        <pc:spChg chg="add del mod">
          <ac:chgData name="Koen Verbeeck" userId="24d0e79a7fd977da" providerId="LiveId" clId="{BA5CD2F8-66DA-43DE-8187-1C492E55A66A}" dt="2023-10-13T18:48:41.933" v="434" actId="478"/>
          <ac:spMkLst>
            <pc:docMk/>
            <pc:sldMk cId="3964894102" sldId="384"/>
            <ac:spMk id="3" creationId="{33DEEFFE-8D6E-4E11-3C3C-7B7CA394B4E1}"/>
          </ac:spMkLst>
        </pc:spChg>
        <pc:spChg chg="del">
          <ac:chgData name="Koen Verbeeck" userId="24d0e79a7fd977da" providerId="LiveId" clId="{BA5CD2F8-66DA-43DE-8187-1C492E55A66A}" dt="2023-10-13T18:48:39.875" v="433" actId="478"/>
          <ac:spMkLst>
            <pc:docMk/>
            <pc:sldMk cId="3964894102" sldId="384"/>
            <ac:spMk id="12" creationId="{4118D94C-15E2-B492-548E-21D591FF2AA8}"/>
          </ac:spMkLst>
        </pc:spChg>
        <pc:spChg chg="mod">
          <ac:chgData name="Koen Verbeeck" userId="24d0e79a7fd977da" providerId="LiveId" clId="{BA5CD2F8-66DA-43DE-8187-1C492E55A66A}" dt="2023-10-13T18:25:31.435" v="140" actId="20577"/>
          <ac:spMkLst>
            <pc:docMk/>
            <pc:sldMk cId="3964894102" sldId="384"/>
            <ac:spMk id="13" creationId="{0A925C7F-DC41-244E-985A-B5DACDDC487B}"/>
          </ac:spMkLst>
        </pc:spChg>
      </pc:sldChg>
      <pc:sldChg chg="add del">
        <pc:chgData name="Koen Verbeeck" userId="24d0e79a7fd977da" providerId="LiveId" clId="{BA5CD2F8-66DA-43DE-8187-1C492E55A66A}" dt="2023-10-13T18:08:29.585" v="32" actId="47"/>
        <pc:sldMkLst>
          <pc:docMk/>
          <pc:sldMk cId="3909643325" sldId="385"/>
        </pc:sldMkLst>
      </pc:sldChg>
      <pc:sldChg chg="addSp delSp modSp mod">
        <pc:chgData name="Koen Verbeeck" userId="24d0e79a7fd977da" providerId="LiveId" clId="{BA5CD2F8-66DA-43DE-8187-1C492E55A66A}" dt="2023-10-13T18:15:39.062" v="45" actId="1076"/>
        <pc:sldMkLst>
          <pc:docMk/>
          <pc:sldMk cId="3677851476" sldId="393"/>
        </pc:sldMkLst>
        <pc:spChg chg="add del">
          <ac:chgData name="Koen Verbeeck" userId="24d0e79a7fd977da" providerId="LiveId" clId="{BA5CD2F8-66DA-43DE-8187-1C492E55A66A}" dt="2023-10-13T18:09:17.947" v="34"/>
          <ac:spMkLst>
            <pc:docMk/>
            <pc:sldMk cId="3677851476" sldId="393"/>
            <ac:spMk id="2" creationId="{F0C58492-5E8D-5B74-CCE8-628C5A28297E}"/>
          </ac:spMkLst>
        </pc:spChg>
        <pc:spChg chg="mod">
          <ac:chgData name="Koen Verbeeck" userId="24d0e79a7fd977da" providerId="LiveId" clId="{BA5CD2F8-66DA-43DE-8187-1C492E55A66A}" dt="2023-10-13T18:08:10.208" v="29" actId="20577"/>
          <ac:spMkLst>
            <pc:docMk/>
            <pc:sldMk cId="3677851476" sldId="393"/>
            <ac:spMk id="7" creationId="{AD84C2D4-A9B0-9462-48D9-81618A5E29D8}"/>
          </ac:spMkLst>
        </pc:spChg>
        <pc:picChg chg="del">
          <ac:chgData name="Koen Verbeeck" userId="24d0e79a7fd977da" providerId="LiveId" clId="{BA5CD2F8-66DA-43DE-8187-1C492E55A66A}" dt="2023-10-13T18:08:02.403" v="0" actId="478"/>
          <ac:picMkLst>
            <pc:docMk/>
            <pc:sldMk cId="3677851476" sldId="393"/>
            <ac:picMk id="3" creationId="{856414B6-4187-4016-B0DB-FD7C892579B0}"/>
          </ac:picMkLst>
        </pc:picChg>
        <pc:picChg chg="add del mod">
          <ac:chgData name="Koen Verbeeck" userId="24d0e79a7fd977da" providerId="LiveId" clId="{BA5CD2F8-66DA-43DE-8187-1C492E55A66A}" dt="2023-10-13T18:14:59.843" v="41" actId="478"/>
          <ac:picMkLst>
            <pc:docMk/>
            <pc:sldMk cId="3677851476" sldId="393"/>
            <ac:picMk id="4" creationId="{F701F476-FC8A-2205-1C1A-E51E46E8DBB5}"/>
          </ac:picMkLst>
        </pc:picChg>
        <pc:picChg chg="add mod">
          <ac:chgData name="Koen Verbeeck" userId="24d0e79a7fd977da" providerId="LiveId" clId="{BA5CD2F8-66DA-43DE-8187-1C492E55A66A}" dt="2023-10-13T18:15:39.062" v="45" actId="1076"/>
          <ac:picMkLst>
            <pc:docMk/>
            <pc:sldMk cId="3677851476" sldId="393"/>
            <ac:picMk id="6" creationId="{63002B25-EE80-03D1-3586-EBE5A5E66014}"/>
          </ac:picMkLst>
        </pc:picChg>
        <pc:picChg chg="add del mod">
          <ac:chgData name="Koen Verbeeck" userId="24d0e79a7fd977da" providerId="LiveId" clId="{BA5CD2F8-66DA-43DE-8187-1C492E55A66A}" dt="2023-10-13T18:14:59.143" v="40" actId="478"/>
          <ac:picMkLst>
            <pc:docMk/>
            <pc:sldMk cId="3677851476" sldId="393"/>
            <ac:picMk id="1028" creationId="{9CDAB30E-3BDB-93D0-58B6-E280E942C94E}"/>
          </ac:picMkLst>
        </pc:picChg>
      </pc:sldChg>
      <pc:sldChg chg="add del">
        <pc:chgData name="Koen Verbeeck" userId="24d0e79a7fd977da" providerId="LiveId" clId="{BA5CD2F8-66DA-43DE-8187-1C492E55A66A}" dt="2023-10-13T18:08:29.585" v="32" actId="47"/>
        <pc:sldMkLst>
          <pc:docMk/>
          <pc:sldMk cId="3199220616" sldId="404"/>
        </pc:sldMkLst>
      </pc:sldChg>
      <pc:sldChg chg="add del">
        <pc:chgData name="Koen Verbeeck" userId="24d0e79a7fd977da" providerId="LiveId" clId="{BA5CD2F8-66DA-43DE-8187-1C492E55A66A}" dt="2023-10-13T18:08:29.585" v="32" actId="47"/>
        <pc:sldMkLst>
          <pc:docMk/>
          <pc:sldMk cId="3644694167" sldId="405"/>
        </pc:sldMkLst>
      </pc:sldChg>
      <pc:sldChg chg="add del">
        <pc:chgData name="Koen Verbeeck" userId="24d0e79a7fd977da" providerId="LiveId" clId="{BA5CD2F8-66DA-43DE-8187-1C492E55A66A}" dt="2023-10-13T18:08:29.585" v="32" actId="47"/>
        <pc:sldMkLst>
          <pc:docMk/>
          <pc:sldMk cId="3521530753" sldId="406"/>
        </pc:sldMkLst>
      </pc:sldChg>
      <pc:sldChg chg="modSp mod">
        <pc:chgData name="Koen Verbeeck" userId="24d0e79a7fd977da" providerId="LiveId" clId="{BA5CD2F8-66DA-43DE-8187-1C492E55A66A}" dt="2023-10-19T16:33:55.649" v="1752" actId="20577"/>
        <pc:sldMkLst>
          <pc:docMk/>
          <pc:sldMk cId="726080506" sldId="407"/>
        </pc:sldMkLst>
        <pc:spChg chg="mod">
          <ac:chgData name="Koen Verbeeck" userId="24d0e79a7fd977da" providerId="LiveId" clId="{BA5CD2F8-66DA-43DE-8187-1C492E55A66A}" dt="2023-10-19T16:27:35.982" v="1521" actId="20577"/>
          <ac:spMkLst>
            <pc:docMk/>
            <pc:sldMk cId="726080506" sldId="407"/>
            <ac:spMk id="3" creationId="{19D5DC25-4BBE-0376-0A54-3ED41D1D1ECF}"/>
          </ac:spMkLst>
        </pc:spChg>
        <pc:spChg chg="mod">
          <ac:chgData name="Koen Verbeeck" userId="24d0e79a7fd977da" providerId="LiveId" clId="{BA5CD2F8-66DA-43DE-8187-1C492E55A66A}" dt="2023-10-19T16:33:55.649" v="1752" actId="20577"/>
          <ac:spMkLst>
            <pc:docMk/>
            <pc:sldMk cId="726080506" sldId="407"/>
            <ac:spMk id="4" creationId="{F0B5AEEA-3911-E5CE-F922-71918C732320}"/>
          </ac:spMkLst>
        </pc:spChg>
      </pc:sldChg>
      <pc:sldChg chg="add del">
        <pc:chgData name="Koen Verbeeck" userId="24d0e79a7fd977da" providerId="LiveId" clId="{BA5CD2F8-66DA-43DE-8187-1C492E55A66A}" dt="2023-10-13T18:08:29.585" v="32" actId="47"/>
        <pc:sldMkLst>
          <pc:docMk/>
          <pc:sldMk cId="2218592829" sldId="408"/>
        </pc:sldMkLst>
      </pc:sldChg>
      <pc:sldChg chg="add del">
        <pc:chgData name="Koen Verbeeck" userId="24d0e79a7fd977da" providerId="LiveId" clId="{BA5CD2F8-66DA-43DE-8187-1C492E55A66A}" dt="2023-10-13T18:08:29.585" v="32" actId="47"/>
        <pc:sldMkLst>
          <pc:docMk/>
          <pc:sldMk cId="37014169" sldId="409"/>
        </pc:sldMkLst>
      </pc:sldChg>
      <pc:sldChg chg="del">
        <pc:chgData name="Koen Verbeeck" userId="24d0e79a7fd977da" providerId="LiveId" clId="{BA5CD2F8-66DA-43DE-8187-1C492E55A66A}" dt="2023-10-13T19:02:27.884" v="542" actId="47"/>
        <pc:sldMkLst>
          <pc:docMk/>
          <pc:sldMk cId="1306296076" sldId="410"/>
        </pc:sldMkLst>
      </pc:sldChg>
      <pc:sldChg chg="addSp delSp modSp new mod modClrScheme chgLayout">
        <pc:chgData name="Koen Verbeeck" userId="24d0e79a7fd977da" providerId="LiveId" clId="{BA5CD2F8-66DA-43DE-8187-1C492E55A66A}" dt="2023-10-13T18:29:26.549" v="282" actId="113"/>
        <pc:sldMkLst>
          <pc:docMk/>
          <pc:sldMk cId="2746377707" sldId="411"/>
        </pc:sldMkLst>
        <pc:spChg chg="del">
          <ac:chgData name="Koen Verbeeck" userId="24d0e79a7fd977da" providerId="LiveId" clId="{BA5CD2F8-66DA-43DE-8187-1C492E55A66A}" dt="2023-10-13T18:26:08.368" v="143" actId="700"/>
          <ac:spMkLst>
            <pc:docMk/>
            <pc:sldMk cId="2746377707" sldId="411"/>
            <ac:spMk id="2" creationId="{5AA6EC15-8BCA-2DF5-3EAC-DA9BEF2453C6}"/>
          </ac:spMkLst>
        </pc:spChg>
        <pc:spChg chg="del mod ord">
          <ac:chgData name="Koen Verbeeck" userId="24d0e79a7fd977da" providerId="LiveId" clId="{BA5CD2F8-66DA-43DE-8187-1C492E55A66A}" dt="2023-10-13T18:26:08.368" v="143" actId="700"/>
          <ac:spMkLst>
            <pc:docMk/>
            <pc:sldMk cId="2746377707" sldId="411"/>
            <ac:spMk id="3" creationId="{D742348E-6793-CBBF-8D36-BBE798739DD2}"/>
          </ac:spMkLst>
        </pc:spChg>
        <pc:spChg chg="add mod ord">
          <ac:chgData name="Koen Verbeeck" userId="24d0e79a7fd977da" providerId="LiveId" clId="{BA5CD2F8-66DA-43DE-8187-1C492E55A66A}" dt="2023-10-13T18:28:45.406" v="242" actId="120"/>
          <ac:spMkLst>
            <pc:docMk/>
            <pc:sldMk cId="2746377707" sldId="411"/>
            <ac:spMk id="4" creationId="{2046B91C-F846-F395-5F9C-9FA1A5B7E84B}"/>
          </ac:spMkLst>
        </pc:spChg>
        <pc:spChg chg="add mod">
          <ac:chgData name="Koen Verbeeck" userId="24d0e79a7fd977da" providerId="LiveId" clId="{BA5CD2F8-66DA-43DE-8187-1C492E55A66A}" dt="2023-10-13T18:29:26.549" v="282" actId="113"/>
          <ac:spMkLst>
            <pc:docMk/>
            <pc:sldMk cId="2746377707" sldId="411"/>
            <ac:spMk id="5" creationId="{86E6BFE8-EAD9-4A57-9BC0-30ADA2ABAD02}"/>
          </ac:spMkLst>
        </pc:spChg>
      </pc:sldChg>
      <pc:sldChg chg="new del">
        <pc:chgData name="Koen Verbeeck" userId="24d0e79a7fd977da" providerId="LiveId" clId="{BA5CD2F8-66DA-43DE-8187-1C492E55A66A}" dt="2023-10-13T18:25:44.376" v="141" actId="47"/>
        <pc:sldMkLst>
          <pc:docMk/>
          <pc:sldMk cId="2931724675" sldId="411"/>
        </pc:sldMkLst>
      </pc:sldChg>
      <pc:sldChg chg="addSp delSp modSp new mod modClrScheme chgLayout">
        <pc:chgData name="Koen Verbeeck" userId="24d0e79a7fd977da" providerId="LiveId" clId="{BA5CD2F8-66DA-43DE-8187-1C492E55A66A}" dt="2023-10-13T18:31:52.675" v="311" actId="1076"/>
        <pc:sldMkLst>
          <pc:docMk/>
          <pc:sldMk cId="2890134233" sldId="412"/>
        </pc:sldMkLst>
        <pc:spChg chg="del mod ord">
          <ac:chgData name="Koen Verbeeck" userId="24d0e79a7fd977da" providerId="LiveId" clId="{BA5CD2F8-66DA-43DE-8187-1C492E55A66A}" dt="2023-10-13T18:29:49.884" v="284" actId="700"/>
          <ac:spMkLst>
            <pc:docMk/>
            <pc:sldMk cId="2890134233" sldId="412"/>
            <ac:spMk id="2" creationId="{25E48D9B-3E8C-FF7E-E42D-AA1ED027AAAB}"/>
          </ac:spMkLst>
        </pc:spChg>
        <pc:spChg chg="add mod ord">
          <ac:chgData name="Koen Verbeeck" userId="24d0e79a7fd977da" providerId="LiveId" clId="{BA5CD2F8-66DA-43DE-8187-1C492E55A66A}" dt="2023-10-13T18:29:55.972" v="309" actId="20577"/>
          <ac:spMkLst>
            <pc:docMk/>
            <pc:sldMk cId="2890134233" sldId="412"/>
            <ac:spMk id="3" creationId="{43D3CBEF-945F-F6E9-1246-675194A874C3}"/>
          </ac:spMkLst>
        </pc:spChg>
        <pc:picChg chg="add mod">
          <ac:chgData name="Koen Verbeeck" userId="24d0e79a7fd977da" providerId="LiveId" clId="{BA5CD2F8-66DA-43DE-8187-1C492E55A66A}" dt="2023-10-13T18:31:52.675" v="311" actId="1076"/>
          <ac:picMkLst>
            <pc:docMk/>
            <pc:sldMk cId="2890134233" sldId="412"/>
            <ac:picMk id="3074" creationId="{42067BB5-B6E9-60E4-A7FF-6C77487C2415}"/>
          </ac:picMkLst>
        </pc:picChg>
      </pc:sldChg>
      <pc:sldChg chg="addSp delSp modSp new mod modAnim">
        <pc:chgData name="Koen Verbeeck" userId="24d0e79a7fd977da" providerId="LiveId" clId="{BA5CD2F8-66DA-43DE-8187-1C492E55A66A}" dt="2023-10-13T18:35:30.733" v="323" actId="113"/>
        <pc:sldMkLst>
          <pc:docMk/>
          <pc:sldMk cId="1414474084" sldId="413"/>
        </pc:sldMkLst>
        <pc:spChg chg="del">
          <ac:chgData name="Koen Verbeeck" userId="24d0e79a7fd977da" providerId="LiveId" clId="{BA5CD2F8-66DA-43DE-8187-1C492E55A66A}" dt="2023-10-13T18:34:25.089" v="313" actId="478"/>
          <ac:spMkLst>
            <pc:docMk/>
            <pc:sldMk cId="1414474084" sldId="413"/>
            <ac:spMk id="2" creationId="{B5598F23-1E2F-1034-99E5-06AD94F4EB6B}"/>
          </ac:spMkLst>
        </pc:spChg>
        <pc:spChg chg="add mod">
          <ac:chgData name="Koen Verbeeck" userId="24d0e79a7fd977da" providerId="LiveId" clId="{BA5CD2F8-66DA-43DE-8187-1C492E55A66A}" dt="2023-10-13T18:34:26.980" v="314"/>
          <ac:spMkLst>
            <pc:docMk/>
            <pc:sldMk cId="1414474084" sldId="413"/>
            <ac:spMk id="10" creationId="{065F876A-0E05-8047-0075-0D592C2C549A}"/>
          </ac:spMkLst>
        </pc:spChg>
        <pc:spChg chg="add mod">
          <ac:chgData name="Koen Verbeeck" userId="24d0e79a7fd977da" providerId="LiveId" clId="{BA5CD2F8-66DA-43DE-8187-1C492E55A66A}" dt="2023-10-13T18:34:26.980" v="314"/>
          <ac:spMkLst>
            <pc:docMk/>
            <pc:sldMk cId="1414474084" sldId="413"/>
            <ac:spMk id="11" creationId="{F4F2A70A-DB83-39A7-90F3-2D960993AB53}"/>
          </ac:spMkLst>
        </pc:spChg>
        <pc:spChg chg="add mod">
          <ac:chgData name="Koen Verbeeck" userId="24d0e79a7fd977da" providerId="LiveId" clId="{BA5CD2F8-66DA-43DE-8187-1C492E55A66A}" dt="2023-10-13T18:34:26.980" v="314"/>
          <ac:spMkLst>
            <pc:docMk/>
            <pc:sldMk cId="1414474084" sldId="413"/>
            <ac:spMk id="12" creationId="{561580C7-FB6D-3E71-3045-09CCB1DAFC68}"/>
          </ac:spMkLst>
        </pc:spChg>
        <pc:spChg chg="add mod">
          <ac:chgData name="Koen Verbeeck" userId="24d0e79a7fd977da" providerId="LiveId" clId="{BA5CD2F8-66DA-43DE-8187-1C492E55A66A}" dt="2023-10-13T18:34:26.980" v="314"/>
          <ac:spMkLst>
            <pc:docMk/>
            <pc:sldMk cId="1414474084" sldId="413"/>
            <ac:spMk id="13" creationId="{83EA7254-2AD6-BFFA-6327-2ED75B6DA101}"/>
          </ac:spMkLst>
        </pc:spChg>
        <pc:spChg chg="add mod">
          <ac:chgData name="Koen Verbeeck" userId="24d0e79a7fd977da" providerId="LiveId" clId="{BA5CD2F8-66DA-43DE-8187-1C492E55A66A}" dt="2023-10-13T18:34:26.980" v="314"/>
          <ac:spMkLst>
            <pc:docMk/>
            <pc:sldMk cId="1414474084" sldId="413"/>
            <ac:spMk id="14" creationId="{A6782309-1358-AED6-7884-DEA9AF5F71B3}"/>
          </ac:spMkLst>
        </pc:spChg>
        <pc:spChg chg="add mod">
          <ac:chgData name="Koen Verbeeck" userId="24d0e79a7fd977da" providerId="LiveId" clId="{BA5CD2F8-66DA-43DE-8187-1C492E55A66A}" dt="2023-10-13T18:34:26.980" v="314"/>
          <ac:spMkLst>
            <pc:docMk/>
            <pc:sldMk cId="1414474084" sldId="413"/>
            <ac:spMk id="15" creationId="{53EB4D92-E642-C463-02DC-E53E7ACAF8C3}"/>
          </ac:spMkLst>
        </pc:spChg>
        <pc:spChg chg="add mod">
          <ac:chgData name="Koen Verbeeck" userId="24d0e79a7fd977da" providerId="LiveId" clId="{BA5CD2F8-66DA-43DE-8187-1C492E55A66A}" dt="2023-10-13T18:34:26.980" v="314"/>
          <ac:spMkLst>
            <pc:docMk/>
            <pc:sldMk cId="1414474084" sldId="413"/>
            <ac:spMk id="16" creationId="{924D7AA5-FB6F-7778-B44A-F73AF167D54F}"/>
          </ac:spMkLst>
        </pc:spChg>
        <pc:spChg chg="add mod">
          <ac:chgData name="Koen Verbeeck" userId="24d0e79a7fd977da" providerId="LiveId" clId="{BA5CD2F8-66DA-43DE-8187-1C492E55A66A}" dt="2023-10-13T18:34:26.980" v="314"/>
          <ac:spMkLst>
            <pc:docMk/>
            <pc:sldMk cId="1414474084" sldId="413"/>
            <ac:spMk id="17" creationId="{C47C97E1-5CB7-5C4E-7A0D-3ACEF432B466}"/>
          </ac:spMkLst>
        </pc:spChg>
        <pc:spChg chg="add mod">
          <ac:chgData name="Koen Verbeeck" userId="24d0e79a7fd977da" providerId="LiveId" clId="{BA5CD2F8-66DA-43DE-8187-1C492E55A66A}" dt="2023-10-13T18:34:26.980" v="314"/>
          <ac:spMkLst>
            <pc:docMk/>
            <pc:sldMk cId="1414474084" sldId="413"/>
            <ac:spMk id="19" creationId="{C27135B0-8E74-C1C1-68C9-788FD688C7ED}"/>
          </ac:spMkLst>
        </pc:spChg>
        <pc:spChg chg="add mod">
          <ac:chgData name="Koen Verbeeck" userId="24d0e79a7fd977da" providerId="LiveId" clId="{BA5CD2F8-66DA-43DE-8187-1C492E55A66A}" dt="2023-10-13T18:34:26.980" v="314"/>
          <ac:spMkLst>
            <pc:docMk/>
            <pc:sldMk cId="1414474084" sldId="413"/>
            <ac:spMk id="20" creationId="{53CD878A-F640-80E3-0529-4FE110F39B68}"/>
          </ac:spMkLst>
        </pc:spChg>
        <pc:spChg chg="add mod">
          <ac:chgData name="Koen Verbeeck" userId="24d0e79a7fd977da" providerId="LiveId" clId="{BA5CD2F8-66DA-43DE-8187-1C492E55A66A}" dt="2023-10-13T18:34:26.980" v="314"/>
          <ac:spMkLst>
            <pc:docMk/>
            <pc:sldMk cId="1414474084" sldId="413"/>
            <ac:spMk id="21" creationId="{B5265A9E-2475-2077-12F2-CC0B758572EB}"/>
          </ac:spMkLst>
        </pc:spChg>
        <pc:spChg chg="add mod">
          <ac:chgData name="Koen Verbeeck" userId="24d0e79a7fd977da" providerId="LiveId" clId="{BA5CD2F8-66DA-43DE-8187-1C492E55A66A}" dt="2023-10-13T18:35:30.733" v="323" actId="113"/>
          <ac:spMkLst>
            <pc:docMk/>
            <pc:sldMk cId="1414474084" sldId="413"/>
            <ac:spMk id="22" creationId="{2C1D00C5-1027-BDCB-B8CE-804B7CCD2DB6}"/>
          </ac:spMkLst>
        </pc:spChg>
        <pc:picChg chg="add mod">
          <ac:chgData name="Koen Verbeeck" userId="24d0e79a7fd977da" providerId="LiveId" clId="{BA5CD2F8-66DA-43DE-8187-1C492E55A66A}" dt="2023-10-13T18:34:26.980" v="314"/>
          <ac:picMkLst>
            <pc:docMk/>
            <pc:sldMk cId="1414474084" sldId="413"/>
            <ac:picMk id="3" creationId="{252DBAE4-0DED-7E2D-251E-3A12D293D13F}"/>
          </ac:picMkLst>
        </pc:picChg>
        <pc:picChg chg="add mod">
          <ac:chgData name="Koen Verbeeck" userId="24d0e79a7fd977da" providerId="LiveId" clId="{BA5CD2F8-66DA-43DE-8187-1C492E55A66A}" dt="2023-10-13T18:34:26.980" v="314"/>
          <ac:picMkLst>
            <pc:docMk/>
            <pc:sldMk cId="1414474084" sldId="413"/>
            <ac:picMk id="4" creationId="{A0F63E70-B2F7-A11A-AD30-6CE29AA9CC5A}"/>
          </ac:picMkLst>
        </pc:picChg>
        <pc:picChg chg="add mod">
          <ac:chgData name="Koen Verbeeck" userId="24d0e79a7fd977da" providerId="LiveId" clId="{BA5CD2F8-66DA-43DE-8187-1C492E55A66A}" dt="2023-10-13T18:34:26.980" v="314"/>
          <ac:picMkLst>
            <pc:docMk/>
            <pc:sldMk cId="1414474084" sldId="413"/>
            <ac:picMk id="5" creationId="{8A3556D8-0BE2-9C37-F72A-6D5B29D8F45D}"/>
          </ac:picMkLst>
        </pc:picChg>
        <pc:picChg chg="add mod">
          <ac:chgData name="Koen Verbeeck" userId="24d0e79a7fd977da" providerId="LiveId" clId="{BA5CD2F8-66DA-43DE-8187-1C492E55A66A}" dt="2023-10-13T18:34:26.980" v="314"/>
          <ac:picMkLst>
            <pc:docMk/>
            <pc:sldMk cId="1414474084" sldId="413"/>
            <ac:picMk id="6" creationId="{3D928940-997C-5145-BACB-5BB86C818D1A}"/>
          </ac:picMkLst>
        </pc:picChg>
        <pc:picChg chg="add mod">
          <ac:chgData name="Koen Verbeeck" userId="24d0e79a7fd977da" providerId="LiveId" clId="{BA5CD2F8-66DA-43DE-8187-1C492E55A66A}" dt="2023-10-13T18:34:26.980" v="314"/>
          <ac:picMkLst>
            <pc:docMk/>
            <pc:sldMk cId="1414474084" sldId="413"/>
            <ac:picMk id="7" creationId="{0C7E64AC-C445-6FA4-684F-BFF7AF17DB81}"/>
          </ac:picMkLst>
        </pc:picChg>
        <pc:picChg chg="add mod">
          <ac:chgData name="Koen Verbeeck" userId="24d0e79a7fd977da" providerId="LiveId" clId="{BA5CD2F8-66DA-43DE-8187-1C492E55A66A}" dt="2023-10-13T18:34:26.980" v="314"/>
          <ac:picMkLst>
            <pc:docMk/>
            <pc:sldMk cId="1414474084" sldId="413"/>
            <ac:picMk id="8" creationId="{3CB5F1CE-0629-8AB3-E6AE-30C887CD7E03}"/>
          </ac:picMkLst>
        </pc:picChg>
        <pc:picChg chg="add mod">
          <ac:chgData name="Koen Verbeeck" userId="24d0e79a7fd977da" providerId="LiveId" clId="{BA5CD2F8-66DA-43DE-8187-1C492E55A66A}" dt="2023-10-13T18:34:26.980" v="314"/>
          <ac:picMkLst>
            <pc:docMk/>
            <pc:sldMk cId="1414474084" sldId="413"/>
            <ac:picMk id="9" creationId="{35E28F20-7DD6-249F-B300-3090CAEBF357}"/>
          </ac:picMkLst>
        </pc:picChg>
        <pc:picChg chg="add mod">
          <ac:chgData name="Koen Verbeeck" userId="24d0e79a7fd977da" providerId="LiveId" clId="{BA5CD2F8-66DA-43DE-8187-1C492E55A66A}" dt="2023-10-13T18:34:26.980" v="314"/>
          <ac:picMkLst>
            <pc:docMk/>
            <pc:sldMk cId="1414474084" sldId="413"/>
            <ac:picMk id="18" creationId="{1C722A54-7007-01B9-63AB-E88E1D17B9A2}"/>
          </ac:picMkLst>
        </pc:picChg>
      </pc:sldChg>
      <pc:sldChg chg="addSp delSp modSp new del mod modClrScheme modAnim chgLayout">
        <pc:chgData name="Koen Verbeeck" userId="24d0e79a7fd977da" providerId="LiveId" clId="{BA5CD2F8-66DA-43DE-8187-1C492E55A66A}" dt="2023-10-13T19:10:28.132" v="566" actId="47"/>
        <pc:sldMkLst>
          <pc:docMk/>
          <pc:sldMk cId="2842491048" sldId="414"/>
        </pc:sldMkLst>
        <pc:spChg chg="del mod ord">
          <ac:chgData name="Koen Verbeeck" userId="24d0e79a7fd977da" providerId="LiveId" clId="{BA5CD2F8-66DA-43DE-8187-1C492E55A66A}" dt="2023-10-13T18:35:04.028" v="316" actId="700"/>
          <ac:spMkLst>
            <pc:docMk/>
            <pc:sldMk cId="2842491048" sldId="414"/>
            <ac:spMk id="2" creationId="{7343A95B-0BF9-F4AD-185F-DFCA7FEB6E16}"/>
          </ac:spMkLst>
        </pc:spChg>
        <pc:spChg chg="add del mod ord">
          <ac:chgData name="Koen Verbeeck" userId="24d0e79a7fd977da" providerId="LiveId" clId="{BA5CD2F8-66DA-43DE-8187-1C492E55A66A}" dt="2023-10-13T18:55:43.565" v="496" actId="478"/>
          <ac:spMkLst>
            <pc:docMk/>
            <pc:sldMk cId="2842491048" sldId="414"/>
            <ac:spMk id="3" creationId="{125471FF-3DA9-F43B-7F99-0E8F179682DD}"/>
          </ac:spMkLst>
        </pc:spChg>
        <pc:spChg chg="add del mod ord">
          <ac:chgData name="Koen Verbeeck" userId="24d0e79a7fd977da" providerId="LiveId" clId="{BA5CD2F8-66DA-43DE-8187-1C492E55A66A}" dt="2023-10-13T18:55:05.333" v="482" actId="478"/>
          <ac:spMkLst>
            <pc:docMk/>
            <pc:sldMk cId="2842491048" sldId="414"/>
            <ac:spMk id="4" creationId="{CBFC4DB8-0251-525F-4F60-CDBECD03D471}"/>
          </ac:spMkLst>
        </pc:spChg>
        <pc:spChg chg="add del mod">
          <ac:chgData name="Koen Verbeeck" userId="24d0e79a7fd977da" providerId="LiveId" clId="{BA5CD2F8-66DA-43DE-8187-1C492E55A66A}" dt="2023-10-13T18:55:07.439" v="483" actId="478"/>
          <ac:spMkLst>
            <pc:docMk/>
            <pc:sldMk cId="2842491048" sldId="414"/>
            <ac:spMk id="6" creationId="{68043E59-6601-353D-FEB1-B9A03959BB32}"/>
          </ac:spMkLst>
        </pc:spChg>
        <pc:spChg chg="add del mod">
          <ac:chgData name="Koen Verbeeck" userId="24d0e79a7fd977da" providerId="LiveId" clId="{BA5CD2F8-66DA-43DE-8187-1C492E55A66A}" dt="2023-10-13T18:55:29.423" v="489"/>
          <ac:spMkLst>
            <pc:docMk/>
            <pc:sldMk cId="2842491048" sldId="414"/>
            <ac:spMk id="7" creationId="{83CFB88F-EAD7-C27A-2D33-DEDA8BAB1B21}"/>
          </ac:spMkLst>
        </pc:spChg>
        <pc:spChg chg="add del mod">
          <ac:chgData name="Koen Verbeeck" userId="24d0e79a7fd977da" providerId="LiveId" clId="{BA5CD2F8-66DA-43DE-8187-1C492E55A66A}" dt="2023-10-13T18:55:29.423" v="489"/>
          <ac:spMkLst>
            <pc:docMk/>
            <pc:sldMk cId="2842491048" sldId="414"/>
            <ac:spMk id="8" creationId="{AE0E47B5-1877-E4C8-7A4E-1859985054C5}"/>
          </ac:spMkLst>
        </pc:spChg>
        <pc:spChg chg="add del mod">
          <ac:chgData name="Koen Verbeeck" userId="24d0e79a7fd977da" providerId="LiveId" clId="{BA5CD2F8-66DA-43DE-8187-1C492E55A66A}" dt="2023-10-13T18:55:29.423" v="489"/>
          <ac:spMkLst>
            <pc:docMk/>
            <pc:sldMk cId="2842491048" sldId="414"/>
            <ac:spMk id="9" creationId="{B7CC9A43-2210-C0B4-2AFE-43B3DCCB1826}"/>
          </ac:spMkLst>
        </pc:spChg>
        <pc:spChg chg="add del mod">
          <ac:chgData name="Koen Verbeeck" userId="24d0e79a7fd977da" providerId="LiveId" clId="{BA5CD2F8-66DA-43DE-8187-1C492E55A66A}" dt="2023-10-13T18:55:29.423" v="489"/>
          <ac:spMkLst>
            <pc:docMk/>
            <pc:sldMk cId="2842491048" sldId="414"/>
            <ac:spMk id="10" creationId="{C09A3DD4-5F02-B2F3-5520-06CBF5121938}"/>
          </ac:spMkLst>
        </pc:spChg>
        <pc:spChg chg="add del mod">
          <ac:chgData name="Koen Verbeeck" userId="24d0e79a7fd977da" providerId="LiveId" clId="{BA5CD2F8-66DA-43DE-8187-1C492E55A66A}" dt="2023-10-13T18:55:35.416" v="493"/>
          <ac:spMkLst>
            <pc:docMk/>
            <pc:sldMk cId="2842491048" sldId="414"/>
            <ac:spMk id="12" creationId="{A0FB6307-8F6F-9A40-45DF-C49690F11B47}"/>
          </ac:spMkLst>
        </pc:spChg>
        <pc:spChg chg="add del mod">
          <ac:chgData name="Koen Verbeeck" userId="24d0e79a7fd977da" providerId="LiveId" clId="{BA5CD2F8-66DA-43DE-8187-1C492E55A66A}" dt="2023-10-13T18:55:35.416" v="493"/>
          <ac:spMkLst>
            <pc:docMk/>
            <pc:sldMk cId="2842491048" sldId="414"/>
            <ac:spMk id="13" creationId="{D2819779-19DC-7DD4-E4C6-B0EDDF229891}"/>
          </ac:spMkLst>
        </pc:spChg>
        <pc:spChg chg="add del mod">
          <ac:chgData name="Koen Verbeeck" userId="24d0e79a7fd977da" providerId="LiveId" clId="{BA5CD2F8-66DA-43DE-8187-1C492E55A66A}" dt="2023-10-13T18:55:35.416" v="493"/>
          <ac:spMkLst>
            <pc:docMk/>
            <pc:sldMk cId="2842491048" sldId="414"/>
            <ac:spMk id="14" creationId="{363C729E-CE94-922A-F31E-90D6BB7984AE}"/>
          </ac:spMkLst>
        </pc:spChg>
        <pc:spChg chg="add del mod">
          <ac:chgData name="Koen Verbeeck" userId="24d0e79a7fd977da" providerId="LiveId" clId="{BA5CD2F8-66DA-43DE-8187-1C492E55A66A}" dt="2023-10-13T18:55:35.416" v="493"/>
          <ac:spMkLst>
            <pc:docMk/>
            <pc:sldMk cId="2842491048" sldId="414"/>
            <ac:spMk id="15" creationId="{EC5C6DF3-06E4-85BC-AF22-E8605707AB92}"/>
          </ac:spMkLst>
        </pc:spChg>
        <pc:spChg chg="add mod">
          <ac:chgData name="Koen Verbeeck" userId="24d0e79a7fd977da" providerId="LiveId" clId="{BA5CD2F8-66DA-43DE-8187-1C492E55A66A}" dt="2023-10-13T18:59:47.966" v="499" actId="20577"/>
          <ac:spMkLst>
            <pc:docMk/>
            <pc:sldMk cId="2842491048" sldId="414"/>
            <ac:spMk id="17" creationId="{E8154F93-3747-2FCE-271F-896B3F3278E8}"/>
          </ac:spMkLst>
        </pc:spChg>
        <pc:spChg chg="add mod">
          <ac:chgData name="Koen Verbeeck" userId="24d0e79a7fd977da" providerId="LiveId" clId="{BA5CD2F8-66DA-43DE-8187-1C492E55A66A}" dt="2023-10-13T18:55:41.497" v="495" actId="1076"/>
          <ac:spMkLst>
            <pc:docMk/>
            <pc:sldMk cId="2842491048" sldId="414"/>
            <ac:spMk id="18" creationId="{05876848-F1E6-03EA-D80B-8B6BF0585261}"/>
          </ac:spMkLst>
        </pc:spChg>
        <pc:spChg chg="add mod">
          <ac:chgData name="Koen Verbeeck" userId="24d0e79a7fd977da" providerId="LiveId" clId="{BA5CD2F8-66DA-43DE-8187-1C492E55A66A}" dt="2023-10-13T18:55:41.497" v="495" actId="1076"/>
          <ac:spMkLst>
            <pc:docMk/>
            <pc:sldMk cId="2842491048" sldId="414"/>
            <ac:spMk id="19" creationId="{9E55FC4C-C9A2-51B8-1720-CB0168694222}"/>
          </ac:spMkLst>
        </pc:spChg>
        <pc:spChg chg="add mod">
          <ac:chgData name="Koen Verbeeck" userId="24d0e79a7fd977da" providerId="LiveId" clId="{BA5CD2F8-66DA-43DE-8187-1C492E55A66A}" dt="2023-10-13T18:55:41.497" v="495" actId="1076"/>
          <ac:spMkLst>
            <pc:docMk/>
            <pc:sldMk cId="2842491048" sldId="414"/>
            <ac:spMk id="20" creationId="{E96CEB30-5E70-52E4-947B-DD7AB7069903}"/>
          </ac:spMkLst>
        </pc:spChg>
        <pc:spChg chg="add del mod">
          <ac:chgData name="Koen Verbeeck" userId="24d0e79a7fd977da" providerId="LiveId" clId="{BA5CD2F8-66DA-43DE-8187-1C492E55A66A}" dt="2023-10-13T19:00:55.616" v="503" actId="478"/>
          <ac:spMkLst>
            <pc:docMk/>
            <pc:sldMk cId="2842491048" sldId="414"/>
            <ac:spMk id="22" creationId="{C60D137C-4356-8E70-192C-3265C33D1DFF}"/>
          </ac:spMkLst>
        </pc:spChg>
        <pc:spChg chg="add mod">
          <ac:chgData name="Koen Verbeeck" userId="24d0e79a7fd977da" providerId="LiveId" clId="{BA5CD2F8-66DA-43DE-8187-1C492E55A66A}" dt="2023-10-13T19:01:55.237" v="540" actId="1076"/>
          <ac:spMkLst>
            <pc:docMk/>
            <pc:sldMk cId="2842491048" sldId="414"/>
            <ac:spMk id="23" creationId="{AFAEFF85-8F03-B2AE-EFFA-F1FF75F86A28}"/>
          </ac:spMkLst>
        </pc:spChg>
        <pc:picChg chg="add del mod">
          <ac:chgData name="Koen Verbeeck" userId="24d0e79a7fd977da" providerId="LiveId" clId="{BA5CD2F8-66DA-43DE-8187-1C492E55A66A}" dt="2023-10-13T18:55:29.423" v="489"/>
          <ac:picMkLst>
            <pc:docMk/>
            <pc:sldMk cId="2842491048" sldId="414"/>
            <ac:picMk id="11" creationId="{FA994264-3189-8982-BE49-A6A5D7582CCC}"/>
          </ac:picMkLst>
        </pc:picChg>
        <pc:picChg chg="add del mod">
          <ac:chgData name="Koen Verbeeck" userId="24d0e79a7fd977da" providerId="LiveId" clId="{BA5CD2F8-66DA-43DE-8187-1C492E55A66A}" dt="2023-10-13T18:55:35.416" v="493"/>
          <ac:picMkLst>
            <pc:docMk/>
            <pc:sldMk cId="2842491048" sldId="414"/>
            <ac:picMk id="16" creationId="{FF3B2F7B-85C0-62F9-2225-251E38953599}"/>
          </ac:picMkLst>
        </pc:picChg>
        <pc:picChg chg="add mod">
          <ac:chgData name="Koen Verbeeck" userId="24d0e79a7fd977da" providerId="LiveId" clId="{BA5CD2F8-66DA-43DE-8187-1C492E55A66A}" dt="2023-10-13T18:55:41.497" v="495" actId="1076"/>
          <ac:picMkLst>
            <pc:docMk/>
            <pc:sldMk cId="2842491048" sldId="414"/>
            <ac:picMk id="21" creationId="{72887386-94EE-AEC3-C1AB-D4F7A83B5B63}"/>
          </ac:picMkLst>
        </pc:picChg>
      </pc:sldChg>
      <pc:sldChg chg="addSp delSp modSp new mod ord">
        <pc:chgData name="Koen Verbeeck" userId="24d0e79a7fd977da" providerId="LiveId" clId="{BA5CD2F8-66DA-43DE-8187-1C492E55A66A}" dt="2023-10-17T10:20:12.189" v="1065" actId="2711"/>
        <pc:sldMkLst>
          <pc:docMk/>
          <pc:sldMk cId="569114978" sldId="415"/>
        </pc:sldMkLst>
        <pc:spChg chg="del">
          <ac:chgData name="Koen Verbeeck" userId="24d0e79a7fd977da" providerId="LiveId" clId="{BA5CD2F8-66DA-43DE-8187-1C492E55A66A}" dt="2023-10-13T18:36:44.713" v="328" actId="478"/>
          <ac:spMkLst>
            <pc:docMk/>
            <pc:sldMk cId="569114978" sldId="415"/>
            <ac:spMk id="2" creationId="{05A45780-536C-8D39-7B1E-07D90148A981}"/>
          </ac:spMkLst>
        </pc:spChg>
        <pc:spChg chg="mod">
          <ac:chgData name="Koen Verbeeck" userId="24d0e79a7fd977da" providerId="LiveId" clId="{BA5CD2F8-66DA-43DE-8187-1C492E55A66A}" dt="2023-10-17T10:20:06.834" v="1064" actId="2711"/>
          <ac:spMkLst>
            <pc:docMk/>
            <pc:sldMk cId="569114978" sldId="415"/>
            <ac:spMk id="4" creationId="{FAF2F6F5-D75D-E8EC-26C8-3AF9794B9DA8}"/>
          </ac:spMkLst>
        </pc:spChg>
        <pc:spChg chg="mod">
          <ac:chgData name="Koen Verbeeck" userId="24d0e79a7fd977da" providerId="LiveId" clId="{BA5CD2F8-66DA-43DE-8187-1C492E55A66A}" dt="2023-10-13T18:36:38.284" v="327"/>
          <ac:spMkLst>
            <pc:docMk/>
            <pc:sldMk cId="569114978" sldId="415"/>
            <ac:spMk id="5" creationId="{50FBA1A8-3CA1-1D4D-2129-FA6D0162C722}"/>
          </ac:spMkLst>
        </pc:spChg>
        <pc:spChg chg="mod">
          <ac:chgData name="Koen Verbeeck" userId="24d0e79a7fd977da" providerId="LiveId" clId="{BA5CD2F8-66DA-43DE-8187-1C492E55A66A}" dt="2023-10-17T10:20:12.189" v="1065" actId="2711"/>
          <ac:spMkLst>
            <pc:docMk/>
            <pc:sldMk cId="569114978" sldId="415"/>
            <ac:spMk id="6" creationId="{5C3B644E-6707-BEE0-7333-4604DBB7F1F1}"/>
          </ac:spMkLst>
        </pc:spChg>
        <pc:spChg chg="mod">
          <ac:chgData name="Koen Verbeeck" userId="24d0e79a7fd977da" providerId="LiveId" clId="{BA5CD2F8-66DA-43DE-8187-1C492E55A66A}" dt="2023-10-13T18:36:38.284" v="327"/>
          <ac:spMkLst>
            <pc:docMk/>
            <pc:sldMk cId="569114978" sldId="415"/>
            <ac:spMk id="8" creationId="{6576BA1C-8B65-3CCD-ACBC-C7A39FA58F87}"/>
          </ac:spMkLst>
        </pc:spChg>
        <pc:spChg chg="mod">
          <ac:chgData name="Koen Verbeeck" userId="24d0e79a7fd977da" providerId="LiveId" clId="{BA5CD2F8-66DA-43DE-8187-1C492E55A66A}" dt="2023-10-13T18:36:38.284" v="327"/>
          <ac:spMkLst>
            <pc:docMk/>
            <pc:sldMk cId="569114978" sldId="415"/>
            <ac:spMk id="9" creationId="{C24C3FCE-9E3A-DA0D-227E-CEADF34BB398}"/>
          </ac:spMkLst>
        </pc:spChg>
        <pc:spChg chg="mod">
          <ac:chgData name="Koen Verbeeck" userId="24d0e79a7fd977da" providerId="LiveId" clId="{BA5CD2F8-66DA-43DE-8187-1C492E55A66A}" dt="2023-10-13T18:46:41.573" v="418" actId="20577"/>
          <ac:spMkLst>
            <pc:docMk/>
            <pc:sldMk cId="569114978" sldId="415"/>
            <ac:spMk id="10" creationId="{6200597C-7D98-B533-D0C1-B5B33F313079}"/>
          </ac:spMkLst>
        </pc:spChg>
        <pc:spChg chg="mod">
          <ac:chgData name="Koen Verbeeck" userId="24d0e79a7fd977da" providerId="LiveId" clId="{BA5CD2F8-66DA-43DE-8187-1C492E55A66A}" dt="2023-10-13T18:36:38.284" v="327"/>
          <ac:spMkLst>
            <pc:docMk/>
            <pc:sldMk cId="569114978" sldId="415"/>
            <ac:spMk id="13" creationId="{95BBC0B6-4F20-20BC-F897-39FF0E809B3A}"/>
          </ac:spMkLst>
        </pc:spChg>
        <pc:spChg chg="mod">
          <ac:chgData name="Koen Verbeeck" userId="24d0e79a7fd977da" providerId="LiveId" clId="{BA5CD2F8-66DA-43DE-8187-1C492E55A66A}" dt="2023-10-13T18:36:38.284" v="327"/>
          <ac:spMkLst>
            <pc:docMk/>
            <pc:sldMk cId="569114978" sldId="415"/>
            <ac:spMk id="14" creationId="{21C01CCF-1AFF-7B8E-8827-EDBCEDBD79B9}"/>
          </ac:spMkLst>
        </pc:spChg>
        <pc:spChg chg="mod">
          <ac:chgData name="Koen Verbeeck" userId="24d0e79a7fd977da" providerId="LiveId" clId="{BA5CD2F8-66DA-43DE-8187-1C492E55A66A}" dt="2023-10-13T18:36:38.284" v="327"/>
          <ac:spMkLst>
            <pc:docMk/>
            <pc:sldMk cId="569114978" sldId="415"/>
            <ac:spMk id="15" creationId="{EABD1034-EF14-2C9F-E3F3-B36CB9702F0B}"/>
          </ac:spMkLst>
        </pc:spChg>
        <pc:spChg chg="mod">
          <ac:chgData name="Koen Verbeeck" userId="24d0e79a7fd977da" providerId="LiveId" clId="{BA5CD2F8-66DA-43DE-8187-1C492E55A66A}" dt="2023-10-13T18:36:38.284" v="327"/>
          <ac:spMkLst>
            <pc:docMk/>
            <pc:sldMk cId="569114978" sldId="415"/>
            <ac:spMk id="16" creationId="{B0669EAD-449A-7B41-3BC3-7C0C4E9E2154}"/>
          </ac:spMkLst>
        </pc:spChg>
        <pc:spChg chg="mod">
          <ac:chgData name="Koen Verbeeck" userId="24d0e79a7fd977da" providerId="LiveId" clId="{BA5CD2F8-66DA-43DE-8187-1C492E55A66A}" dt="2023-10-13T18:36:38.284" v="327"/>
          <ac:spMkLst>
            <pc:docMk/>
            <pc:sldMk cId="569114978" sldId="415"/>
            <ac:spMk id="17" creationId="{CA8CEA87-867E-5AA3-6CC4-D0F3B786E68A}"/>
          </ac:spMkLst>
        </pc:spChg>
        <pc:spChg chg="mod">
          <ac:chgData name="Koen Verbeeck" userId="24d0e79a7fd977da" providerId="LiveId" clId="{BA5CD2F8-66DA-43DE-8187-1C492E55A66A}" dt="2023-10-13T18:36:38.284" v="327"/>
          <ac:spMkLst>
            <pc:docMk/>
            <pc:sldMk cId="569114978" sldId="415"/>
            <ac:spMk id="18" creationId="{7A3DCA83-E030-830F-0B53-81E174D60312}"/>
          </ac:spMkLst>
        </pc:spChg>
        <pc:spChg chg="mod">
          <ac:chgData name="Koen Verbeeck" userId="24d0e79a7fd977da" providerId="LiveId" clId="{BA5CD2F8-66DA-43DE-8187-1C492E55A66A}" dt="2023-10-13T18:36:38.284" v="327"/>
          <ac:spMkLst>
            <pc:docMk/>
            <pc:sldMk cId="569114978" sldId="415"/>
            <ac:spMk id="19" creationId="{5DCF5793-BCF2-AA96-312D-1851928CCF27}"/>
          </ac:spMkLst>
        </pc:spChg>
        <pc:spChg chg="mod">
          <ac:chgData name="Koen Verbeeck" userId="24d0e79a7fd977da" providerId="LiveId" clId="{BA5CD2F8-66DA-43DE-8187-1C492E55A66A}" dt="2023-10-13T18:36:38.284" v="327"/>
          <ac:spMkLst>
            <pc:docMk/>
            <pc:sldMk cId="569114978" sldId="415"/>
            <ac:spMk id="20" creationId="{B6D0E0D8-003B-4DB7-9ACE-C034D8BD0F6B}"/>
          </ac:spMkLst>
        </pc:spChg>
        <pc:spChg chg="mod">
          <ac:chgData name="Koen Verbeeck" userId="24d0e79a7fd977da" providerId="LiveId" clId="{BA5CD2F8-66DA-43DE-8187-1C492E55A66A}" dt="2023-10-13T18:36:38.284" v="327"/>
          <ac:spMkLst>
            <pc:docMk/>
            <pc:sldMk cId="569114978" sldId="415"/>
            <ac:spMk id="21" creationId="{45AA9933-2181-C9C4-069B-9F20EFD4C625}"/>
          </ac:spMkLst>
        </pc:spChg>
        <pc:spChg chg="mod">
          <ac:chgData name="Koen Verbeeck" userId="24d0e79a7fd977da" providerId="LiveId" clId="{BA5CD2F8-66DA-43DE-8187-1C492E55A66A}" dt="2023-10-13T18:36:38.284" v="327"/>
          <ac:spMkLst>
            <pc:docMk/>
            <pc:sldMk cId="569114978" sldId="415"/>
            <ac:spMk id="22" creationId="{3DDDE2DE-6A04-4DAC-E183-BEEEA3390EEF}"/>
          </ac:spMkLst>
        </pc:spChg>
        <pc:spChg chg="mod">
          <ac:chgData name="Koen Verbeeck" userId="24d0e79a7fd977da" providerId="LiveId" clId="{BA5CD2F8-66DA-43DE-8187-1C492E55A66A}" dt="2023-10-13T18:59:42.910" v="498" actId="20577"/>
          <ac:spMkLst>
            <pc:docMk/>
            <pc:sldMk cId="569114978" sldId="415"/>
            <ac:spMk id="23" creationId="{75C82EE4-EE2F-CB38-60EC-C5FE1FF0B820}"/>
          </ac:spMkLst>
        </pc:spChg>
        <pc:spChg chg="add mod">
          <ac:chgData name="Koen Verbeeck" userId="24d0e79a7fd977da" providerId="LiveId" clId="{BA5CD2F8-66DA-43DE-8187-1C492E55A66A}" dt="2023-10-13T18:36:38.284" v="327"/>
          <ac:spMkLst>
            <pc:docMk/>
            <pc:sldMk cId="569114978" sldId="415"/>
            <ac:spMk id="24" creationId="{C82795C2-3F28-3A7D-749D-E1263F1DA34D}"/>
          </ac:spMkLst>
        </pc:spChg>
        <pc:grpChg chg="add mod">
          <ac:chgData name="Koen Verbeeck" userId="24d0e79a7fd977da" providerId="LiveId" clId="{BA5CD2F8-66DA-43DE-8187-1C492E55A66A}" dt="2023-10-13T18:36:38.284" v="327"/>
          <ac:grpSpMkLst>
            <pc:docMk/>
            <pc:sldMk cId="569114978" sldId="415"/>
            <ac:grpSpMk id="3" creationId="{A2F42A54-4FF2-C5D7-0DD3-DEC49A78D5B2}"/>
          </ac:grpSpMkLst>
        </pc:grpChg>
        <pc:grpChg chg="add mod">
          <ac:chgData name="Koen Verbeeck" userId="24d0e79a7fd977da" providerId="LiveId" clId="{BA5CD2F8-66DA-43DE-8187-1C492E55A66A}" dt="2023-10-13T18:36:38.284" v="327"/>
          <ac:grpSpMkLst>
            <pc:docMk/>
            <pc:sldMk cId="569114978" sldId="415"/>
            <ac:grpSpMk id="7" creationId="{5A9D353B-8489-202C-44A7-A87078AC1A7A}"/>
          </ac:grpSpMkLst>
        </pc:grpChg>
        <pc:grpChg chg="mod">
          <ac:chgData name="Koen Verbeeck" userId="24d0e79a7fd977da" providerId="LiveId" clId="{BA5CD2F8-66DA-43DE-8187-1C492E55A66A}" dt="2023-10-13T18:36:38.284" v="327"/>
          <ac:grpSpMkLst>
            <pc:docMk/>
            <pc:sldMk cId="569114978" sldId="415"/>
            <ac:grpSpMk id="11" creationId="{B4457770-69DE-47A7-3F3F-B2070B905BB3}"/>
          </ac:grpSpMkLst>
        </pc:grpChg>
        <pc:grpChg chg="mod">
          <ac:chgData name="Koen Verbeeck" userId="24d0e79a7fd977da" providerId="LiveId" clId="{BA5CD2F8-66DA-43DE-8187-1C492E55A66A}" dt="2023-10-13T18:36:38.284" v="327"/>
          <ac:grpSpMkLst>
            <pc:docMk/>
            <pc:sldMk cId="569114978" sldId="415"/>
            <ac:grpSpMk id="12" creationId="{9CB93A52-A5AD-E8C3-57E0-A914A2333602}"/>
          </ac:grpSpMkLst>
        </pc:grpChg>
      </pc:sldChg>
      <pc:sldChg chg="addSp delSp modSp new mod">
        <pc:chgData name="Koen Verbeeck" userId="24d0e79a7fd977da" providerId="LiveId" clId="{BA5CD2F8-66DA-43DE-8187-1C492E55A66A}" dt="2023-10-13T18:44:05.743" v="401" actId="1036"/>
        <pc:sldMkLst>
          <pc:docMk/>
          <pc:sldMk cId="3477104516" sldId="416"/>
        </pc:sldMkLst>
        <pc:spChg chg="del">
          <ac:chgData name="Koen Verbeeck" userId="24d0e79a7fd977da" providerId="LiveId" clId="{BA5CD2F8-66DA-43DE-8187-1C492E55A66A}" dt="2023-10-13T18:43:51.546" v="331" actId="478"/>
          <ac:spMkLst>
            <pc:docMk/>
            <pc:sldMk cId="3477104516" sldId="416"/>
            <ac:spMk id="2" creationId="{AC487B59-C7C7-429D-4653-FF9BF7B218A9}"/>
          </ac:spMkLst>
        </pc:spChg>
        <pc:spChg chg="add mod">
          <ac:chgData name="Koen Verbeeck" userId="24d0e79a7fd977da" providerId="LiveId" clId="{BA5CD2F8-66DA-43DE-8187-1C492E55A66A}" dt="2023-10-13T18:44:05.743" v="401" actId="1036"/>
          <ac:spMkLst>
            <pc:docMk/>
            <pc:sldMk cId="3477104516" sldId="416"/>
            <ac:spMk id="4" creationId="{A84E9462-6B9D-8552-F70A-4CACB3D3DEA5}"/>
          </ac:spMkLst>
        </pc:spChg>
        <pc:picChg chg="add mod">
          <ac:chgData name="Koen Verbeeck" userId="24d0e79a7fd977da" providerId="LiveId" clId="{BA5CD2F8-66DA-43DE-8187-1C492E55A66A}" dt="2023-10-13T18:43:59.523" v="383" actId="1035"/>
          <ac:picMkLst>
            <pc:docMk/>
            <pc:sldMk cId="3477104516" sldId="416"/>
            <ac:picMk id="3" creationId="{DC28AEFA-E3E8-37EF-74D2-12B5FCE5CABF}"/>
          </ac:picMkLst>
        </pc:picChg>
      </pc:sldChg>
      <pc:sldChg chg="addSp delSp modSp new mod modClrScheme chgLayout">
        <pc:chgData name="Koen Verbeeck" userId="24d0e79a7fd977da" providerId="LiveId" clId="{BA5CD2F8-66DA-43DE-8187-1C492E55A66A}" dt="2023-10-13T18:48:25.303" v="432" actId="20577"/>
        <pc:sldMkLst>
          <pc:docMk/>
          <pc:sldMk cId="957152188" sldId="417"/>
        </pc:sldMkLst>
        <pc:spChg chg="del mod ord">
          <ac:chgData name="Koen Verbeeck" userId="24d0e79a7fd977da" providerId="LiveId" clId="{BA5CD2F8-66DA-43DE-8187-1C492E55A66A}" dt="2023-10-13T18:48:21.253" v="420" actId="700"/>
          <ac:spMkLst>
            <pc:docMk/>
            <pc:sldMk cId="957152188" sldId="417"/>
            <ac:spMk id="2" creationId="{E866CA00-B3A5-9C35-BDD3-D32C24C01816}"/>
          </ac:spMkLst>
        </pc:spChg>
        <pc:spChg chg="add mod ord">
          <ac:chgData name="Koen Verbeeck" userId="24d0e79a7fd977da" providerId="LiveId" clId="{BA5CD2F8-66DA-43DE-8187-1C492E55A66A}" dt="2023-10-13T18:48:25.303" v="432" actId="20577"/>
          <ac:spMkLst>
            <pc:docMk/>
            <pc:sldMk cId="957152188" sldId="417"/>
            <ac:spMk id="3" creationId="{3D26A323-ADFE-A02B-E06E-9E5FC358A01F}"/>
          </ac:spMkLst>
        </pc:spChg>
        <pc:spChg chg="add mod ord">
          <ac:chgData name="Koen Verbeeck" userId="24d0e79a7fd977da" providerId="LiveId" clId="{BA5CD2F8-66DA-43DE-8187-1C492E55A66A}" dt="2023-10-13T18:48:21.253" v="420" actId="700"/>
          <ac:spMkLst>
            <pc:docMk/>
            <pc:sldMk cId="957152188" sldId="417"/>
            <ac:spMk id="4" creationId="{3C6AC153-25A0-2525-2321-761831C6E718}"/>
          </ac:spMkLst>
        </pc:spChg>
      </pc:sldChg>
      <pc:sldChg chg="modSp add mod modAnim">
        <pc:chgData name="Koen Verbeeck" userId="24d0e79a7fd977da" providerId="LiveId" clId="{BA5CD2F8-66DA-43DE-8187-1C492E55A66A}" dt="2023-10-13T18:54:46.619" v="481" actId="20577"/>
        <pc:sldMkLst>
          <pc:docMk/>
          <pc:sldMk cId="2163747910" sldId="418"/>
        </pc:sldMkLst>
        <pc:spChg chg="mod">
          <ac:chgData name="Koen Verbeeck" userId="24d0e79a7fd977da" providerId="LiveId" clId="{BA5CD2F8-66DA-43DE-8187-1C492E55A66A}" dt="2023-10-13T18:54:46.619" v="481" actId="20577"/>
          <ac:spMkLst>
            <pc:docMk/>
            <pc:sldMk cId="2163747910" sldId="418"/>
            <ac:spMk id="13" creationId="{0A925C7F-DC41-244E-985A-B5DACDDC487B}"/>
          </ac:spMkLst>
        </pc:spChg>
      </pc:sldChg>
      <pc:sldChg chg="addSp delSp modSp new mod modAnim">
        <pc:chgData name="Koen Verbeeck" userId="24d0e79a7fd977da" providerId="LiveId" clId="{BA5CD2F8-66DA-43DE-8187-1C492E55A66A}" dt="2023-10-13T19:10:07.430" v="563"/>
        <pc:sldMkLst>
          <pc:docMk/>
          <pc:sldMk cId="96455330" sldId="419"/>
        </pc:sldMkLst>
        <pc:spChg chg="del">
          <ac:chgData name="Koen Verbeeck" userId="24d0e79a7fd977da" providerId="LiveId" clId="{BA5CD2F8-66DA-43DE-8187-1C492E55A66A}" dt="2023-10-13T19:03:20.777" v="544" actId="478"/>
          <ac:spMkLst>
            <pc:docMk/>
            <pc:sldMk cId="96455330" sldId="419"/>
            <ac:spMk id="2" creationId="{43F11011-BD61-E5D8-CE07-6D1BAA455CFE}"/>
          </ac:spMkLst>
        </pc:spChg>
        <pc:spChg chg="del">
          <ac:chgData name="Koen Verbeeck" userId="24d0e79a7fd977da" providerId="LiveId" clId="{BA5CD2F8-66DA-43DE-8187-1C492E55A66A}" dt="2023-10-13T19:03:20.777" v="544" actId="478"/>
          <ac:spMkLst>
            <pc:docMk/>
            <pc:sldMk cId="96455330" sldId="419"/>
            <ac:spMk id="3" creationId="{0BB87403-AE81-EF50-9327-963D2AC5D655}"/>
          </ac:spMkLst>
        </pc:spChg>
        <pc:spChg chg="add mod">
          <ac:chgData name="Koen Verbeeck" userId="24d0e79a7fd977da" providerId="LiveId" clId="{BA5CD2F8-66DA-43DE-8187-1C492E55A66A}" dt="2023-10-13T19:03:21.686" v="545"/>
          <ac:spMkLst>
            <pc:docMk/>
            <pc:sldMk cId="96455330" sldId="419"/>
            <ac:spMk id="4" creationId="{5BCCAC85-A169-5C9C-2F8D-E2A4D0E224F0}"/>
          </ac:spMkLst>
        </pc:spChg>
        <pc:spChg chg="add mod">
          <ac:chgData name="Koen Verbeeck" userId="24d0e79a7fd977da" providerId="LiveId" clId="{BA5CD2F8-66DA-43DE-8187-1C492E55A66A}" dt="2023-10-13T19:03:21.686" v="545"/>
          <ac:spMkLst>
            <pc:docMk/>
            <pc:sldMk cId="96455330" sldId="419"/>
            <ac:spMk id="5" creationId="{BF6E282F-67FC-7ED2-4D44-B0AF9033E250}"/>
          </ac:spMkLst>
        </pc:spChg>
        <pc:spChg chg="add mod">
          <ac:chgData name="Koen Verbeeck" userId="24d0e79a7fd977da" providerId="LiveId" clId="{BA5CD2F8-66DA-43DE-8187-1C492E55A66A}" dt="2023-10-13T19:03:21.686" v="545"/>
          <ac:spMkLst>
            <pc:docMk/>
            <pc:sldMk cId="96455330" sldId="419"/>
            <ac:spMk id="6" creationId="{6C24007A-9C62-6C76-4AFC-D5214D998128}"/>
          </ac:spMkLst>
        </pc:spChg>
        <pc:spChg chg="add mod">
          <ac:chgData name="Koen Verbeeck" userId="24d0e79a7fd977da" providerId="LiveId" clId="{BA5CD2F8-66DA-43DE-8187-1C492E55A66A}" dt="2023-10-13T19:03:21.686" v="545"/>
          <ac:spMkLst>
            <pc:docMk/>
            <pc:sldMk cId="96455330" sldId="419"/>
            <ac:spMk id="7" creationId="{D2112668-28BB-BB38-E5BE-F58081770EFD}"/>
          </ac:spMkLst>
        </pc:spChg>
        <pc:spChg chg="mod">
          <ac:chgData name="Koen Verbeeck" userId="24d0e79a7fd977da" providerId="LiveId" clId="{BA5CD2F8-66DA-43DE-8187-1C492E55A66A}" dt="2023-10-13T19:03:21.686" v="545"/>
          <ac:spMkLst>
            <pc:docMk/>
            <pc:sldMk cId="96455330" sldId="419"/>
            <ac:spMk id="10" creationId="{B2E8B7E9-A388-6C95-6CFA-8D871CD785CA}"/>
          </ac:spMkLst>
        </pc:spChg>
        <pc:spChg chg="add mod">
          <ac:chgData name="Koen Verbeeck" userId="24d0e79a7fd977da" providerId="LiveId" clId="{BA5CD2F8-66DA-43DE-8187-1C492E55A66A}" dt="2023-10-13T19:03:21.686" v="545"/>
          <ac:spMkLst>
            <pc:docMk/>
            <pc:sldMk cId="96455330" sldId="419"/>
            <ac:spMk id="20" creationId="{7ABABCA7-1ADE-EEE3-217B-5AD65400721C}"/>
          </ac:spMkLst>
        </pc:spChg>
        <pc:spChg chg="add mod">
          <ac:chgData name="Koen Verbeeck" userId="24d0e79a7fd977da" providerId="LiveId" clId="{BA5CD2F8-66DA-43DE-8187-1C492E55A66A}" dt="2023-10-13T19:03:21.686" v="545"/>
          <ac:spMkLst>
            <pc:docMk/>
            <pc:sldMk cId="96455330" sldId="419"/>
            <ac:spMk id="21" creationId="{851A5B2A-9223-587A-C0FD-95BD27182C5A}"/>
          </ac:spMkLst>
        </pc:spChg>
        <pc:spChg chg="add mod">
          <ac:chgData name="Koen Verbeeck" userId="24d0e79a7fd977da" providerId="LiveId" clId="{BA5CD2F8-66DA-43DE-8187-1C492E55A66A}" dt="2023-10-13T19:03:21.686" v="545"/>
          <ac:spMkLst>
            <pc:docMk/>
            <pc:sldMk cId="96455330" sldId="419"/>
            <ac:spMk id="22" creationId="{48BB3305-5EB6-DF62-E514-A0FB87FB8AF5}"/>
          </ac:spMkLst>
        </pc:spChg>
        <pc:spChg chg="add mod">
          <ac:chgData name="Koen Verbeeck" userId="24d0e79a7fd977da" providerId="LiveId" clId="{BA5CD2F8-66DA-43DE-8187-1C492E55A66A}" dt="2023-10-13T19:03:21.686" v="545"/>
          <ac:spMkLst>
            <pc:docMk/>
            <pc:sldMk cId="96455330" sldId="419"/>
            <ac:spMk id="23" creationId="{5BDD9553-C6C1-C9A8-DC4C-EBC8FC44AE83}"/>
          </ac:spMkLst>
        </pc:spChg>
        <pc:spChg chg="add mod">
          <ac:chgData name="Koen Verbeeck" userId="24d0e79a7fd977da" providerId="LiveId" clId="{BA5CD2F8-66DA-43DE-8187-1C492E55A66A}" dt="2023-10-13T19:03:21.686" v="545"/>
          <ac:spMkLst>
            <pc:docMk/>
            <pc:sldMk cId="96455330" sldId="419"/>
            <ac:spMk id="24" creationId="{D363E2E8-3017-4C64-1346-AF04C497992B}"/>
          </ac:spMkLst>
        </pc:spChg>
        <pc:spChg chg="add mod">
          <ac:chgData name="Koen Verbeeck" userId="24d0e79a7fd977da" providerId="LiveId" clId="{BA5CD2F8-66DA-43DE-8187-1C492E55A66A}" dt="2023-10-13T19:03:21.686" v="545"/>
          <ac:spMkLst>
            <pc:docMk/>
            <pc:sldMk cId="96455330" sldId="419"/>
            <ac:spMk id="25" creationId="{F1A7A437-99BF-3C42-2BCF-E83C4A354119}"/>
          </ac:spMkLst>
        </pc:spChg>
        <pc:spChg chg="add mod">
          <ac:chgData name="Koen Verbeeck" userId="24d0e79a7fd977da" providerId="LiveId" clId="{BA5CD2F8-66DA-43DE-8187-1C492E55A66A}" dt="2023-10-13T19:03:36.067" v="546"/>
          <ac:spMkLst>
            <pc:docMk/>
            <pc:sldMk cId="96455330" sldId="419"/>
            <ac:spMk id="26" creationId="{3237F6AC-5221-3549-2575-2FD64D135AB5}"/>
          </ac:spMkLst>
        </pc:spChg>
        <pc:spChg chg="add mod">
          <ac:chgData name="Koen Verbeeck" userId="24d0e79a7fd977da" providerId="LiveId" clId="{BA5CD2F8-66DA-43DE-8187-1C492E55A66A}" dt="2023-10-13T19:10:07.430" v="563"/>
          <ac:spMkLst>
            <pc:docMk/>
            <pc:sldMk cId="96455330" sldId="419"/>
            <ac:spMk id="27" creationId="{1F101536-95D5-B7CA-B592-A124FE3DF05B}"/>
          </ac:spMkLst>
        </pc:spChg>
        <pc:grpChg chg="add mod">
          <ac:chgData name="Koen Verbeeck" userId="24d0e79a7fd977da" providerId="LiveId" clId="{BA5CD2F8-66DA-43DE-8187-1C492E55A66A}" dt="2023-10-13T19:03:21.686" v="545"/>
          <ac:grpSpMkLst>
            <pc:docMk/>
            <pc:sldMk cId="96455330" sldId="419"/>
            <ac:grpSpMk id="9" creationId="{AB1D7BFC-AAB3-0A14-E2CA-2681611B80FC}"/>
          </ac:grpSpMkLst>
        </pc:grpChg>
        <pc:cxnChg chg="add mod">
          <ac:chgData name="Koen Verbeeck" userId="24d0e79a7fd977da" providerId="LiveId" clId="{BA5CD2F8-66DA-43DE-8187-1C492E55A66A}" dt="2023-10-13T19:03:21.686" v="545"/>
          <ac:cxnSpMkLst>
            <pc:docMk/>
            <pc:sldMk cId="96455330" sldId="419"/>
            <ac:cxnSpMk id="8" creationId="{BF111252-01AA-A025-998E-2E63815A2F0A}"/>
          </ac:cxnSpMkLst>
        </pc:cxnChg>
        <pc:cxnChg chg="mod">
          <ac:chgData name="Koen Verbeeck" userId="24d0e79a7fd977da" providerId="LiveId" clId="{BA5CD2F8-66DA-43DE-8187-1C492E55A66A}" dt="2023-10-13T19:03:21.686" v="545"/>
          <ac:cxnSpMkLst>
            <pc:docMk/>
            <pc:sldMk cId="96455330" sldId="419"/>
            <ac:cxnSpMk id="11" creationId="{E8025EC2-D7CA-32E2-47DF-954F89F0DC79}"/>
          </ac:cxnSpMkLst>
        </pc:cxnChg>
        <pc:cxnChg chg="mod">
          <ac:chgData name="Koen Verbeeck" userId="24d0e79a7fd977da" providerId="LiveId" clId="{BA5CD2F8-66DA-43DE-8187-1C492E55A66A}" dt="2023-10-13T19:03:21.686" v="545"/>
          <ac:cxnSpMkLst>
            <pc:docMk/>
            <pc:sldMk cId="96455330" sldId="419"/>
            <ac:cxnSpMk id="12" creationId="{E740DBBA-0768-1800-8993-6A001B544F56}"/>
          </ac:cxnSpMkLst>
        </pc:cxnChg>
        <pc:cxnChg chg="mod">
          <ac:chgData name="Koen Verbeeck" userId="24d0e79a7fd977da" providerId="LiveId" clId="{BA5CD2F8-66DA-43DE-8187-1C492E55A66A}" dt="2023-10-13T19:03:21.686" v="545"/>
          <ac:cxnSpMkLst>
            <pc:docMk/>
            <pc:sldMk cId="96455330" sldId="419"/>
            <ac:cxnSpMk id="13" creationId="{2DF0983E-FD6A-268E-3328-83871321B825}"/>
          </ac:cxnSpMkLst>
        </pc:cxnChg>
        <pc:cxnChg chg="mod">
          <ac:chgData name="Koen Verbeeck" userId="24d0e79a7fd977da" providerId="LiveId" clId="{BA5CD2F8-66DA-43DE-8187-1C492E55A66A}" dt="2023-10-13T19:03:21.686" v="545"/>
          <ac:cxnSpMkLst>
            <pc:docMk/>
            <pc:sldMk cId="96455330" sldId="419"/>
            <ac:cxnSpMk id="14" creationId="{AA4B2E49-BF7E-B7DA-91EB-DC336B3BA106}"/>
          </ac:cxnSpMkLst>
        </pc:cxnChg>
        <pc:cxnChg chg="add mod">
          <ac:chgData name="Koen Verbeeck" userId="24d0e79a7fd977da" providerId="LiveId" clId="{BA5CD2F8-66DA-43DE-8187-1C492E55A66A}" dt="2023-10-13T19:03:21.686" v="545"/>
          <ac:cxnSpMkLst>
            <pc:docMk/>
            <pc:sldMk cId="96455330" sldId="419"/>
            <ac:cxnSpMk id="15" creationId="{155BA32F-89FF-BD18-CA2A-33392E0F60BA}"/>
          </ac:cxnSpMkLst>
        </pc:cxnChg>
        <pc:cxnChg chg="add mod">
          <ac:chgData name="Koen Verbeeck" userId="24d0e79a7fd977da" providerId="LiveId" clId="{BA5CD2F8-66DA-43DE-8187-1C492E55A66A}" dt="2023-10-13T19:03:21.686" v="545"/>
          <ac:cxnSpMkLst>
            <pc:docMk/>
            <pc:sldMk cId="96455330" sldId="419"/>
            <ac:cxnSpMk id="16" creationId="{A6F0808F-22B0-42C0-21AE-8FDEC90D5BC6}"/>
          </ac:cxnSpMkLst>
        </pc:cxnChg>
        <pc:cxnChg chg="add mod">
          <ac:chgData name="Koen Verbeeck" userId="24d0e79a7fd977da" providerId="LiveId" clId="{BA5CD2F8-66DA-43DE-8187-1C492E55A66A}" dt="2023-10-13T19:03:21.686" v="545"/>
          <ac:cxnSpMkLst>
            <pc:docMk/>
            <pc:sldMk cId="96455330" sldId="419"/>
            <ac:cxnSpMk id="17" creationId="{4AB94B54-8F86-DF68-C906-C78C0A6340E5}"/>
          </ac:cxnSpMkLst>
        </pc:cxnChg>
        <pc:cxnChg chg="add mod">
          <ac:chgData name="Koen Verbeeck" userId="24d0e79a7fd977da" providerId="LiveId" clId="{BA5CD2F8-66DA-43DE-8187-1C492E55A66A}" dt="2023-10-13T19:03:21.686" v="545"/>
          <ac:cxnSpMkLst>
            <pc:docMk/>
            <pc:sldMk cId="96455330" sldId="419"/>
            <ac:cxnSpMk id="18" creationId="{B405D44B-958A-6D76-A379-CB553844EAA2}"/>
          </ac:cxnSpMkLst>
        </pc:cxnChg>
        <pc:cxnChg chg="add mod">
          <ac:chgData name="Koen Verbeeck" userId="24d0e79a7fd977da" providerId="LiveId" clId="{BA5CD2F8-66DA-43DE-8187-1C492E55A66A}" dt="2023-10-13T19:03:21.686" v="545"/>
          <ac:cxnSpMkLst>
            <pc:docMk/>
            <pc:sldMk cId="96455330" sldId="419"/>
            <ac:cxnSpMk id="19" creationId="{3F11F951-CED4-6C22-0968-FDED7AD119B7}"/>
          </ac:cxnSpMkLst>
        </pc:cxnChg>
      </pc:sldChg>
      <pc:sldChg chg="addSp delSp modSp new mod modAnim">
        <pc:chgData name="Koen Verbeeck" userId="24d0e79a7fd977da" providerId="LiveId" clId="{BA5CD2F8-66DA-43DE-8187-1C492E55A66A}" dt="2023-10-13T19:04:18.760" v="549"/>
        <pc:sldMkLst>
          <pc:docMk/>
          <pc:sldMk cId="465715272" sldId="420"/>
        </pc:sldMkLst>
        <pc:spChg chg="del">
          <ac:chgData name="Koen Verbeeck" userId="24d0e79a7fd977da" providerId="LiveId" clId="{BA5CD2F8-66DA-43DE-8187-1C492E55A66A}" dt="2023-10-13T19:04:18.072" v="548" actId="478"/>
          <ac:spMkLst>
            <pc:docMk/>
            <pc:sldMk cId="465715272" sldId="420"/>
            <ac:spMk id="2" creationId="{F14014B6-7EE7-EE62-CBCC-6B1DDD90B087}"/>
          </ac:spMkLst>
        </pc:spChg>
        <pc:spChg chg="del">
          <ac:chgData name="Koen Verbeeck" userId="24d0e79a7fd977da" providerId="LiveId" clId="{BA5CD2F8-66DA-43DE-8187-1C492E55A66A}" dt="2023-10-13T19:04:18.072" v="548" actId="478"/>
          <ac:spMkLst>
            <pc:docMk/>
            <pc:sldMk cId="465715272" sldId="420"/>
            <ac:spMk id="3" creationId="{0FBC4C0E-F137-78DC-89CE-487837EA63B4}"/>
          </ac:spMkLst>
        </pc:spChg>
        <pc:spChg chg="add mod">
          <ac:chgData name="Koen Verbeeck" userId="24d0e79a7fd977da" providerId="LiveId" clId="{BA5CD2F8-66DA-43DE-8187-1C492E55A66A}" dt="2023-10-13T19:04:18.760" v="549"/>
          <ac:spMkLst>
            <pc:docMk/>
            <pc:sldMk cId="465715272" sldId="420"/>
            <ac:spMk id="4" creationId="{E4E0E25E-1A0C-7D2F-E1E3-BB2366CD0399}"/>
          </ac:spMkLst>
        </pc:spChg>
        <pc:spChg chg="add mod">
          <ac:chgData name="Koen Verbeeck" userId="24d0e79a7fd977da" providerId="LiveId" clId="{BA5CD2F8-66DA-43DE-8187-1C492E55A66A}" dt="2023-10-13T19:04:18.760" v="549"/>
          <ac:spMkLst>
            <pc:docMk/>
            <pc:sldMk cId="465715272" sldId="420"/>
            <ac:spMk id="5" creationId="{73B2F38C-3E1E-08D5-3E25-B6F272637F7A}"/>
          </ac:spMkLst>
        </pc:spChg>
        <pc:spChg chg="add mod">
          <ac:chgData name="Koen Verbeeck" userId="24d0e79a7fd977da" providerId="LiveId" clId="{BA5CD2F8-66DA-43DE-8187-1C492E55A66A}" dt="2023-10-13T19:04:18.760" v="549"/>
          <ac:spMkLst>
            <pc:docMk/>
            <pc:sldMk cId="465715272" sldId="420"/>
            <ac:spMk id="6" creationId="{3288653B-3546-2450-E803-885F1D51E118}"/>
          </ac:spMkLst>
        </pc:spChg>
        <pc:spChg chg="add mod">
          <ac:chgData name="Koen Verbeeck" userId="24d0e79a7fd977da" providerId="LiveId" clId="{BA5CD2F8-66DA-43DE-8187-1C492E55A66A}" dt="2023-10-13T19:04:18.760" v="549"/>
          <ac:spMkLst>
            <pc:docMk/>
            <pc:sldMk cId="465715272" sldId="420"/>
            <ac:spMk id="7" creationId="{39D3B4A4-5092-A72F-948A-0BF821F2AA2B}"/>
          </ac:spMkLst>
        </pc:spChg>
        <pc:spChg chg="add mod">
          <ac:chgData name="Koen Verbeeck" userId="24d0e79a7fd977da" providerId="LiveId" clId="{BA5CD2F8-66DA-43DE-8187-1C492E55A66A}" dt="2023-10-13T19:04:18.760" v="549"/>
          <ac:spMkLst>
            <pc:docMk/>
            <pc:sldMk cId="465715272" sldId="420"/>
            <ac:spMk id="8" creationId="{9DD47693-562D-D815-76EE-0ACBFC90E03D}"/>
          </ac:spMkLst>
        </pc:spChg>
        <pc:spChg chg="add mod">
          <ac:chgData name="Koen Verbeeck" userId="24d0e79a7fd977da" providerId="LiveId" clId="{BA5CD2F8-66DA-43DE-8187-1C492E55A66A}" dt="2023-10-13T19:04:18.760" v="549"/>
          <ac:spMkLst>
            <pc:docMk/>
            <pc:sldMk cId="465715272" sldId="420"/>
            <ac:spMk id="9" creationId="{73A72225-646F-CDFE-8019-76480FE431DB}"/>
          </ac:spMkLst>
        </pc:spChg>
        <pc:spChg chg="mod">
          <ac:chgData name="Koen Verbeeck" userId="24d0e79a7fd977da" providerId="LiveId" clId="{BA5CD2F8-66DA-43DE-8187-1C492E55A66A}" dt="2023-10-13T19:04:18.760" v="549"/>
          <ac:spMkLst>
            <pc:docMk/>
            <pc:sldMk cId="465715272" sldId="420"/>
            <ac:spMk id="11" creationId="{1318D7CD-5E70-53CE-A2F3-B92BB34E9E89}"/>
          </ac:spMkLst>
        </pc:spChg>
        <pc:spChg chg="add mod">
          <ac:chgData name="Koen Verbeeck" userId="24d0e79a7fd977da" providerId="LiveId" clId="{BA5CD2F8-66DA-43DE-8187-1C492E55A66A}" dt="2023-10-13T19:04:18.760" v="549"/>
          <ac:spMkLst>
            <pc:docMk/>
            <pc:sldMk cId="465715272" sldId="420"/>
            <ac:spMk id="17" creationId="{D69C1FAA-CEC0-0602-7AAA-0CC283FF7ABD}"/>
          </ac:spMkLst>
        </pc:spChg>
        <pc:spChg chg="add mod">
          <ac:chgData name="Koen Verbeeck" userId="24d0e79a7fd977da" providerId="LiveId" clId="{BA5CD2F8-66DA-43DE-8187-1C492E55A66A}" dt="2023-10-13T19:04:18.760" v="549"/>
          <ac:spMkLst>
            <pc:docMk/>
            <pc:sldMk cId="465715272" sldId="420"/>
            <ac:spMk id="18" creationId="{D7B3DFDA-AEEC-92E8-84A5-D4DA514FBD7B}"/>
          </ac:spMkLst>
        </pc:spChg>
        <pc:spChg chg="add mod">
          <ac:chgData name="Koen Verbeeck" userId="24d0e79a7fd977da" providerId="LiveId" clId="{BA5CD2F8-66DA-43DE-8187-1C492E55A66A}" dt="2023-10-13T19:04:18.760" v="549"/>
          <ac:spMkLst>
            <pc:docMk/>
            <pc:sldMk cId="465715272" sldId="420"/>
            <ac:spMk id="19" creationId="{474646ED-5811-12C6-9B0A-5747394BB936}"/>
          </ac:spMkLst>
        </pc:spChg>
        <pc:spChg chg="add mod">
          <ac:chgData name="Koen Verbeeck" userId="24d0e79a7fd977da" providerId="LiveId" clId="{BA5CD2F8-66DA-43DE-8187-1C492E55A66A}" dt="2023-10-13T19:04:18.760" v="549"/>
          <ac:spMkLst>
            <pc:docMk/>
            <pc:sldMk cId="465715272" sldId="420"/>
            <ac:spMk id="20" creationId="{9962D3D1-96E7-EC8F-0AD2-D48D267AF2CE}"/>
          </ac:spMkLst>
        </pc:spChg>
        <pc:spChg chg="mod">
          <ac:chgData name="Koen Verbeeck" userId="24d0e79a7fd977da" providerId="LiveId" clId="{BA5CD2F8-66DA-43DE-8187-1C492E55A66A}" dt="2023-10-13T19:04:18.760" v="549"/>
          <ac:spMkLst>
            <pc:docMk/>
            <pc:sldMk cId="465715272" sldId="420"/>
            <ac:spMk id="25" creationId="{660788F1-1768-F86E-B05E-3CC0DFC7DD6D}"/>
          </ac:spMkLst>
        </pc:spChg>
        <pc:spChg chg="mod">
          <ac:chgData name="Koen Verbeeck" userId="24d0e79a7fd977da" providerId="LiveId" clId="{BA5CD2F8-66DA-43DE-8187-1C492E55A66A}" dt="2023-10-13T19:04:18.760" v="549"/>
          <ac:spMkLst>
            <pc:docMk/>
            <pc:sldMk cId="465715272" sldId="420"/>
            <ac:spMk id="26" creationId="{A87B599F-7A39-5F14-8367-4F40649C304C}"/>
          </ac:spMkLst>
        </pc:spChg>
        <pc:spChg chg="mod">
          <ac:chgData name="Koen Verbeeck" userId="24d0e79a7fd977da" providerId="LiveId" clId="{BA5CD2F8-66DA-43DE-8187-1C492E55A66A}" dt="2023-10-13T19:04:18.760" v="549"/>
          <ac:spMkLst>
            <pc:docMk/>
            <pc:sldMk cId="465715272" sldId="420"/>
            <ac:spMk id="31" creationId="{FC7878C3-ED0F-1B69-F398-18E69AD2B980}"/>
          </ac:spMkLst>
        </pc:spChg>
        <pc:spChg chg="mod">
          <ac:chgData name="Koen Verbeeck" userId="24d0e79a7fd977da" providerId="LiveId" clId="{BA5CD2F8-66DA-43DE-8187-1C492E55A66A}" dt="2023-10-13T19:04:18.760" v="549"/>
          <ac:spMkLst>
            <pc:docMk/>
            <pc:sldMk cId="465715272" sldId="420"/>
            <ac:spMk id="32" creationId="{FC08555B-AC74-9022-0001-759F456DAFCF}"/>
          </ac:spMkLst>
        </pc:spChg>
        <pc:spChg chg="mod">
          <ac:chgData name="Koen Verbeeck" userId="24d0e79a7fd977da" providerId="LiveId" clId="{BA5CD2F8-66DA-43DE-8187-1C492E55A66A}" dt="2023-10-13T19:04:18.760" v="549"/>
          <ac:spMkLst>
            <pc:docMk/>
            <pc:sldMk cId="465715272" sldId="420"/>
            <ac:spMk id="37" creationId="{23B0772B-FA6A-B2B4-342C-7A13B0C856F2}"/>
          </ac:spMkLst>
        </pc:spChg>
        <pc:spChg chg="mod">
          <ac:chgData name="Koen Verbeeck" userId="24d0e79a7fd977da" providerId="LiveId" clId="{BA5CD2F8-66DA-43DE-8187-1C492E55A66A}" dt="2023-10-13T19:04:18.760" v="549"/>
          <ac:spMkLst>
            <pc:docMk/>
            <pc:sldMk cId="465715272" sldId="420"/>
            <ac:spMk id="38" creationId="{8AB02624-9B4B-BD8C-FC6D-C2A1ADB5F740}"/>
          </ac:spMkLst>
        </pc:spChg>
        <pc:spChg chg="add mod">
          <ac:chgData name="Koen Verbeeck" userId="24d0e79a7fd977da" providerId="LiveId" clId="{BA5CD2F8-66DA-43DE-8187-1C492E55A66A}" dt="2023-10-13T19:04:18.760" v="549"/>
          <ac:spMkLst>
            <pc:docMk/>
            <pc:sldMk cId="465715272" sldId="420"/>
            <ac:spMk id="43" creationId="{9980DA83-877D-E2CD-E5FF-40427FFED437}"/>
          </ac:spMkLst>
        </pc:spChg>
        <pc:spChg chg="add mod">
          <ac:chgData name="Koen Verbeeck" userId="24d0e79a7fd977da" providerId="LiveId" clId="{BA5CD2F8-66DA-43DE-8187-1C492E55A66A}" dt="2023-10-13T19:04:18.760" v="549"/>
          <ac:spMkLst>
            <pc:docMk/>
            <pc:sldMk cId="465715272" sldId="420"/>
            <ac:spMk id="44" creationId="{F3EC14B6-B8AF-0D5B-8BD6-503621F9E36A}"/>
          </ac:spMkLst>
        </pc:spChg>
        <pc:spChg chg="add mod">
          <ac:chgData name="Koen Verbeeck" userId="24d0e79a7fd977da" providerId="LiveId" clId="{BA5CD2F8-66DA-43DE-8187-1C492E55A66A}" dt="2023-10-13T19:04:18.760" v="549"/>
          <ac:spMkLst>
            <pc:docMk/>
            <pc:sldMk cId="465715272" sldId="420"/>
            <ac:spMk id="45" creationId="{DE6EE537-28B7-7072-1BC7-A7B1A8C3D05F}"/>
          </ac:spMkLst>
        </pc:spChg>
        <pc:spChg chg="add mod">
          <ac:chgData name="Koen Verbeeck" userId="24d0e79a7fd977da" providerId="LiveId" clId="{BA5CD2F8-66DA-43DE-8187-1C492E55A66A}" dt="2023-10-13T19:04:18.760" v="549"/>
          <ac:spMkLst>
            <pc:docMk/>
            <pc:sldMk cId="465715272" sldId="420"/>
            <ac:spMk id="46" creationId="{C5C48A69-48FE-827D-AB4A-18C944F35759}"/>
          </ac:spMkLst>
        </pc:spChg>
        <pc:spChg chg="add mod">
          <ac:chgData name="Koen Verbeeck" userId="24d0e79a7fd977da" providerId="LiveId" clId="{BA5CD2F8-66DA-43DE-8187-1C492E55A66A}" dt="2023-10-13T19:04:18.760" v="549"/>
          <ac:spMkLst>
            <pc:docMk/>
            <pc:sldMk cId="465715272" sldId="420"/>
            <ac:spMk id="47" creationId="{5F8E9E61-4083-2434-F4A1-C82FC6E7CF2B}"/>
          </ac:spMkLst>
        </pc:spChg>
        <pc:spChg chg="add mod">
          <ac:chgData name="Koen Verbeeck" userId="24d0e79a7fd977da" providerId="LiveId" clId="{BA5CD2F8-66DA-43DE-8187-1C492E55A66A}" dt="2023-10-13T19:04:18.760" v="549"/>
          <ac:spMkLst>
            <pc:docMk/>
            <pc:sldMk cId="465715272" sldId="420"/>
            <ac:spMk id="48" creationId="{FC722A66-CA10-39C1-567F-6FD822FAAD7E}"/>
          </ac:spMkLst>
        </pc:spChg>
        <pc:spChg chg="add mod">
          <ac:chgData name="Koen Verbeeck" userId="24d0e79a7fd977da" providerId="LiveId" clId="{BA5CD2F8-66DA-43DE-8187-1C492E55A66A}" dt="2023-10-13T19:04:18.760" v="549"/>
          <ac:spMkLst>
            <pc:docMk/>
            <pc:sldMk cId="465715272" sldId="420"/>
            <ac:spMk id="49" creationId="{5DA23FA0-18BC-AEF6-8AB9-7C5CB6235F1E}"/>
          </ac:spMkLst>
        </pc:spChg>
        <pc:spChg chg="add mod">
          <ac:chgData name="Koen Verbeeck" userId="24d0e79a7fd977da" providerId="LiveId" clId="{BA5CD2F8-66DA-43DE-8187-1C492E55A66A}" dt="2023-10-13T19:04:18.760" v="549"/>
          <ac:spMkLst>
            <pc:docMk/>
            <pc:sldMk cId="465715272" sldId="420"/>
            <ac:spMk id="50" creationId="{F7AF143B-6A9C-950B-A5F1-50658BAABB7F}"/>
          </ac:spMkLst>
        </pc:spChg>
        <pc:spChg chg="add mod">
          <ac:chgData name="Koen Verbeeck" userId="24d0e79a7fd977da" providerId="LiveId" clId="{BA5CD2F8-66DA-43DE-8187-1C492E55A66A}" dt="2023-10-13T19:04:18.760" v="549"/>
          <ac:spMkLst>
            <pc:docMk/>
            <pc:sldMk cId="465715272" sldId="420"/>
            <ac:spMk id="51" creationId="{EB0EDD11-3D2F-F08D-5864-ECE594379BDF}"/>
          </ac:spMkLst>
        </pc:spChg>
        <pc:spChg chg="add mod">
          <ac:chgData name="Koen Verbeeck" userId="24d0e79a7fd977da" providerId="LiveId" clId="{BA5CD2F8-66DA-43DE-8187-1C492E55A66A}" dt="2023-10-13T19:04:18.760" v="549"/>
          <ac:spMkLst>
            <pc:docMk/>
            <pc:sldMk cId="465715272" sldId="420"/>
            <ac:spMk id="52" creationId="{ADA9CDD7-AF1A-C072-9D5F-CE69631E8408}"/>
          </ac:spMkLst>
        </pc:spChg>
        <pc:spChg chg="add mod">
          <ac:chgData name="Koen Verbeeck" userId="24d0e79a7fd977da" providerId="LiveId" clId="{BA5CD2F8-66DA-43DE-8187-1C492E55A66A}" dt="2023-10-13T19:04:18.760" v="549"/>
          <ac:spMkLst>
            <pc:docMk/>
            <pc:sldMk cId="465715272" sldId="420"/>
            <ac:spMk id="53" creationId="{FC3F7B16-940A-ABC1-0DC9-D89A13D5AAFC}"/>
          </ac:spMkLst>
        </pc:spChg>
        <pc:spChg chg="add mod">
          <ac:chgData name="Koen Verbeeck" userId="24d0e79a7fd977da" providerId="LiveId" clId="{BA5CD2F8-66DA-43DE-8187-1C492E55A66A}" dt="2023-10-13T19:04:18.760" v="549"/>
          <ac:spMkLst>
            <pc:docMk/>
            <pc:sldMk cId="465715272" sldId="420"/>
            <ac:spMk id="54" creationId="{5BACBC45-FAA3-AFE4-6949-0E1EE73C2FAC}"/>
          </ac:spMkLst>
        </pc:spChg>
        <pc:spChg chg="add mod">
          <ac:chgData name="Koen Verbeeck" userId="24d0e79a7fd977da" providerId="LiveId" clId="{BA5CD2F8-66DA-43DE-8187-1C492E55A66A}" dt="2023-10-13T19:04:18.760" v="549"/>
          <ac:spMkLst>
            <pc:docMk/>
            <pc:sldMk cId="465715272" sldId="420"/>
            <ac:spMk id="55" creationId="{8FB3D77A-BA53-D37E-F5A3-7F2E40FE0363}"/>
          </ac:spMkLst>
        </pc:spChg>
        <pc:spChg chg="add mod">
          <ac:chgData name="Koen Verbeeck" userId="24d0e79a7fd977da" providerId="LiveId" clId="{BA5CD2F8-66DA-43DE-8187-1C492E55A66A}" dt="2023-10-13T19:04:18.760" v="549"/>
          <ac:spMkLst>
            <pc:docMk/>
            <pc:sldMk cId="465715272" sldId="420"/>
            <ac:spMk id="56" creationId="{96F5E523-F1FE-4C9E-7794-1A499C927E61}"/>
          </ac:spMkLst>
        </pc:spChg>
        <pc:grpChg chg="add mod">
          <ac:chgData name="Koen Verbeeck" userId="24d0e79a7fd977da" providerId="LiveId" clId="{BA5CD2F8-66DA-43DE-8187-1C492E55A66A}" dt="2023-10-13T19:04:18.760" v="549"/>
          <ac:grpSpMkLst>
            <pc:docMk/>
            <pc:sldMk cId="465715272" sldId="420"/>
            <ac:grpSpMk id="10" creationId="{BA05B11A-79AA-D79D-DCBC-BAE8659B0D22}"/>
          </ac:grpSpMkLst>
        </pc:grpChg>
        <pc:grpChg chg="add mod">
          <ac:chgData name="Koen Verbeeck" userId="24d0e79a7fd977da" providerId="LiveId" clId="{BA5CD2F8-66DA-43DE-8187-1C492E55A66A}" dt="2023-10-13T19:04:18.760" v="549"/>
          <ac:grpSpMkLst>
            <pc:docMk/>
            <pc:sldMk cId="465715272" sldId="420"/>
            <ac:grpSpMk id="21" creationId="{728EA49E-FA30-B02B-1390-F35AA8683215}"/>
          </ac:grpSpMkLst>
        </pc:grpChg>
        <pc:grpChg chg="mod">
          <ac:chgData name="Koen Verbeeck" userId="24d0e79a7fd977da" providerId="LiveId" clId="{BA5CD2F8-66DA-43DE-8187-1C492E55A66A}" dt="2023-10-13T19:04:18.760" v="549"/>
          <ac:grpSpMkLst>
            <pc:docMk/>
            <pc:sldMk cId="465715272" sldId="420"/>
            <ac:grpSpMk id="22" creationId="{7093A5DA-246B-D249-6B94-F66DF1539C3B}"/>
          </ac:grpSpMkLst>
        </pc:grpChg>
        <pc:grpChg chg="add mod">
          <ac:chgData name="Koen Verbeeck" userId="24d0e79a7fd977da" providerId="LiveId" clId="{BA5CD2F8-66DA-43DE-8187-1C492E55A66A}" dt="2023-10-13T19:04:18.760" v="549"/>
          <ac:grpSpMkLst>
            <pc:docMk/>
            <pc:sldMk cId="465715272" sldId="420"/>
            <ac:grpSpMk id="28" creationId="{4B89B345-D6CE-40CA-CE0C-809EB61B8C10}"/>
          </ac:grpSpMkLst>
        </pc:grpChg>
        <pc:grpChg chg="mod">
          <ac:chgData name="Koen Verbeeck" userId="24d0e79a7fd977da" providerId="LiveId" clId="{BA5CD2F8-66DA-43DE-8187-1C492E55A66A}" dt="2023-10-13T19:04:18.760" v="549"/>
          <ac:grpSpMkLst>
            <pc:docMk/>
            <pc:sldMk cId="465715272" sldId="420"/>
            <ac:grpSpMk id="29" creationId="{4B068E6D-C8C8-5807-227E-7E413EAD7F1F}"/>
          </ac:grpSpMkLst>
        </pc:grpChg>
        <pc:grpChg chg="add mod">
          <ac:chgData name="Koen Verbeeck" userId="24d0e79a7fd977da" providerId="LiveId" clId="{BA5CD2F8-66DA-43DE-8187-1C492E55A66A}" dt="2023-10-13T19:04:18.760" v="549"/>
          <ac:grpSpMkLst>
            <pc:docMk/>
            <pc:sldMk cId="465715272" sldId="420"/>
            <ac:grpSpMk id="34" creationId="{B512A238-2488-E2B1-C137-DB858BE0BF11}"/>
          </ac:grpSpMkLst>
        </pc:grpChg>
        <pc:grpChg chg="mod">
          <ac:chgData name="Koen Verbeeck" userId="24d0e79a7fd977da" providerId="LiveId" clId="{BA5CD2F8-66DA-43DE-8187-1C492E55A66A}" dt="2023-10-13T19:04:18.760" v="549"/>
          <ac:grpSpMkLst>
            <pc:docMk/>
            <pc:sldMk cId="465715272" sldId="420"/>
            <ac:grpSpMk id="35" creationId="{EFB2A915-A345-6DFA-B824-5A8652782519}"/>
          </ac:grpSpMkLst>
        </pc:grpChg>
        <pc:grpChg chg="add mod">
          <ac:chgData name="Koen Verbeeck" userId="24d0e79a7fd977da" providerId="LiveId" clId="{BA5CD2F8-66DA-43DE-8187-1C492E55A66A}" dt="2023-10-13T19:04:18.760" v="549"/>
          <ac:grpSpMkLst>
            <pc:docMk/>
            <pc:sldMk cId="465715272" sldId="420"/>
            <ac:grpSpMk id="40" creationId="{1935C49B-903A-9492-98BC-9D215E8CAF01}"/>
          </ac:grpSpMkLst>
        </pc:grpChg>
        <pc:cxnChg chg="mod">
          <ac:chgData name="Koen Verbeeck" userId="24d0e79a7fd977da" providerId="LiveId" clId="{BA5CD2F8-66DA-43DE-8187-1C492E55A66A}" dt="2023-10-13T19:04:18.760" v="549"/>
          <ac:cxnSpMkLst>
            <pc:docMk/>
            <pc:sldMk cId="465715272" sldId="420"/>
            <ac:cxnSpMk id="12" creationId="{EEEF330B-BB09-901F-2293-C2FC65FFED21}"/>
          </ac:cxnSpMkLst>
        </pc:cxnChg>
        <pc:cxnChg chg="mod">
          <ac:chgData name="Koen Verbeeck" userId="24d0e79a7fd977da" providerId="LiveId" clId="{BA5CD2F8-66DA-43DE-8187-1C492E55A66A}" dt="2023-10-13T19:04:18.760" v="549"/>
          <ac:cxnSpMkLst>
            <pc:docMk/>
            <pc:sldMk cId="465715272" sldId="420"/>
            <ac:cxnSpMk id="13" creationId="{7308B3B8-0902-FCE2-8257-C4168B494025}"/>
          </ac:cxnSpMkLst>
        </pc:cxnChg>
        <pc:cxnChg chg="mod">
          <ac:chgData name="Koen Verbeeck" userId="24d0e79a7fd977da" providerId="LiveId" clId="{BA5CD2F8-66DA-43DE-8187-1C492E55A66A}" dt="2023-10-13T19:04:18.760" v="549"/>
          <ac:cxnSpMkLst>
            <pc:docMk/>
            <pc:sldMk cId="465715272" sldId="420"/>
            <ac:cxnSpMk id="14" creationId="{F6D095C0-7A80-C5CF-5E14-4D5539AE9A06}"/>
          </ac:cxnSpMkLst>
        </pc:cxnChg>
        <pc:cxnChg chg="mod">
          <ac:chgData name="Koen Verbeeck" userId="24d0e79a7fd977da" providerId="LiveId" clId="{BA5CD2F8-66DA-43DE-8187-1C492E55A66A}" dt="2023-10-13T19:04:18.760" v="549"/>
          <ac:cxnSpMkLst>
            <pc:docMk/>
            <pc:sldMk cId="465715272" sldId="420"/>
            <ac:cxnSpMk id="15" creationId="{372D0613-F7A9-2A5B-9B88-772E1723C274}"/>
          </ac:cxnSpMkLst>
        </pc:cxnChg>
        <pc:cxnChg chg="mod">
          <ac:chgData name="Koen Verbeeck" userId="24d0e79a7fd977da" providerId="LiveId" clId="{BA5CD2F8-66DA-43DE-8187-1C492E55A66A}" dt="2023-10-13T19:04:18.760" v="549"/>
          <ac:cxnSpMkLst>
            <pc:docMk/>
            <pc:sldMk cId="465715272" sldId="420"/>
            <ac:cxnSpMk id="16" creationId="{B4DF2B91-3FBF-50E7-147B-B831815393EA}"/>
          </ac:cxnSpMkLst>
        </pc:cxnChg>
        <pc:cxnChg chg="mod">
          <ac:chgData name="Koen Verbeeck" userId="24d0e79a7fd977da" providerId="LiveId" clId="{BA5CD2F8-66DA-43DE-8187-1C492E55A66A}" dt="2023-10-13T19:04:18.760" v="549"/>
          <ac:cxnSpMkLst>
            <pc:docMk/>
            <pc:sldMk cId="465715272" sldId="420"/>
            <ac:cxnSpMk id="23" creationId="{4F1FA949-BD1D-2D5C-5C94-F3E192012642}"/>
          </ac:cxnSpMkLst>
        </pc:cxnChg>
        <pc:cxnChg chg="mod">
          <ac:chgData name="Koen Verbeeck" userId="24d0e79a7fd977da" providerId="LiveId" clId="{BA5CD2F8-66DA-43DE-8187-1C492E55A66A}" dt="2023-10-13T19:04:18.760" v="549"/>
          <ac:cxnSpMkLst>
            <pc:docMk/>
            <pc:sldMk cId="465715272" sldId="420"/>
            <ac:cxnSpMk id="24" creationId="{8E4D12C5-A03B-44CB-FE24-77F60FCCD1D5}"/>
          </ac:cxnSpMkLst>
        </pc:cxnChg>
        <pc:cxnChg chg="mod">
          <ac:chgData name="Koen Verbeeck" userId="24d0e79a7fd977da" providerId="LiveId" clId="{BA5CD2F8-66DA-43DE-8187-1C492E55A66A}" dt="2023-10-13T19:04:18.760" v="549"/>
          <ac:cxnSpMkLst>
            <pc:docMk/>
            <pc:sldMk cId="465715272" sldId="420"/>
            <ac:cxnSpMk id="27" creationId="{78109AB0-58DF-EBBC-F65D-FD2649AEDE7B}"/>
          </ac:cxnSpMkLst>
        </pc:cxnChg>
        <pc:cxnChg chg="mod">
          <ac:chgData name="Koen Verbeeck" userId="24d0e79a7fd977da" providerId="LiveId" clId="{BA5CD2F8-66DA-43DE-8187-1C492E55A66A}" dt="2023-10-13T19:04:18.760" v="549"/>
          <ac:cxnSpMkLst>
            <pc:docMk/>
            <pc:sldMk cId="465715272" sldId="420"/>
            <ac:cxnSpMk id="30" creationId="{F7A199C4-793D-8350-197C-E48D7AB108F5}"/>
          </ac:cxnSpMkLst>
        </pc:cxnChg>
        <pc:cxnChg chg="mod">
          <ac:chgData name="Koen Verbeeck" userId="24d0e79a7fd977da" providerId="LiveId" clId="{BA5CD2F8-66DA-43DE-8187-1C492E55A66A}" dt="2023-10-13T19:04:18.760" v="549"/>
          <ac:cxnSpMkLst>
            <pc:docMk/>
            <pc:sldMk cId="465715272" sldId="420"/>
            <ac:cxnSpMk id="33" creationId="{4FB14643-95E6-7B48-AE27-B01195B51A28}"/>
          </ac:cxnSpMkLst>
        </pc:cxnChg>
        <pc:cxnChg chg="mod">
          <ac:chgData name="Koen Verbeeck" userId="24d0e79a7fd977da" providerId="LiveId" clId="{BA5CD2F8-66DA-43DE-8187-1C492E55A66A}" dt="2023-10-13T19:04:18.760" v="549"/>
          <ac:cxnSpMkLst>
            <pc:docMk/>
            <pc:sldMk cId="465715272" sldId="420"/>
            <ac:cxnSpMk id="36" creationId="{D97B0D5B-AAFC-E4F0-B90A-333C5129606E}"/>
          </ac:cxnSpMkLst>
        </pc:cxnChg>
        <pc:cxnChg chg="mod">
          <ac:chgData name="Koen Verbeeck" userId="24d0e79a7fd977da" providerId="LiveId" clId="{BA5CD2F8-66DA-43DE-8187-1C492E55A66A}" dt="2023-10-13T19:04:18.760" v="549"/>
          <ac:cxnSpMkLst>
            <pc:docMk/>
            <pc:sldMk cId="465715272" sldId="420"/>
            <ac:cxnSpMk id="39" creationId="{BA7E42A4-6F5B-5373-1B51-C3F68335CEE0}"/>
          </ac:cxnSpMkLst>
        </pc:cxnChg>
        <pc:cxnChg chg="mod">
          <ac:chgData name="Koen Verbeeck" userId="24d0e79a7fd977da" providerId="LiveId" clId="{BA5CD2F8-66DA-43DE-8187-1C492E55A66A}" dt="2023-10-13T19:04:18.760" v="549"/>
          <ac:cxnSpMkLst>
            <pc:docMk/>
            <pc:sldMk cId="465715272" sldId="420"/>
            <ac:cxnSpMk id="41" creationId="{E91C111F-F018-598D-DF56-17FD44BABC1B}"/>
          </ac:cxnSpMkLst>
        </pc:cxnChg>
        <pc:cxnChg chg="mod">
          <ac:chgData name="Koen Verbeeck" userId="24d0e79a7fd977da" providerId="LiveId" clId="{BA5CD2F8-66DA-43DE-8187-1C492E55A66A}" dt="2023-10-13T19:04:18.760" v="549"/>
          <ac:cxnSpMkLst>
            <pc:docMk/>
            <pc:sldMk cId="465715272" sldId="420"/>
            <ac:cxnSpMk id="42" creationId="{30CC35D1-F297-990E-4231-DC4AB169FB5F}"/>
          </ac:cxnSpMkLst>
        </pc:cxnChg>
      </pc:sldChg>
      <pc:sldChg chg="addSp delSp modSp new mod">
        <pc:chgData name="Koen Verbeeck" userId="24d0e79a7fd977da" providerId="LiveId" clId="{BA5CD2F8-66DA-43DE-8187-1C492E55A66A}" dt="2023-10-13T19:05:30.171" v="552"/>
        <pc:sldMkLst>
          <pc:docMk/>
          <pc:sldMk cId="4044134213" sldId="421"/>
        </pc:sldMkLst>
        <pc:spChg chg="del">
          <ac:chgData name="Koen Verbeeck" userId="24d0e79a7fd977da" providerId="LiveId" clId="{BA5CD2F8-66DA-43DE-8187-1C492E55A66A}" dt="2023-10-13T19:05:29.180" v="551" actId="478"/>
          <ac:spMkLst>
            <pc:docMk/>
            <pc:sldMk cId="4044134213" sldId="421"/>
            <ac:spMk id="2" creationId="{4868A02D-9F65-A653-C2AA-D81DD441D7D6}"/>
          </ac:spMkLst>
        </pc:spChg>
        <pc:spChg chg="del">
          <ac:chgData name="Koen Verbeeck" userId="24d0e79a7fd977da" providerId="LiveId" clId="{BA5CD2F8-66DA-43DE-8187-1C492E55A66A}" dt="2023-10-13T19:05:29.180" v="551" actId="478"/>
          <ac:spMkLst>
            <pc:docMk/>
            <pc:sldMk cId="4044134213" sldId="421"/>
            <ac:spMk id="3" creationId="{A40B8E84-8525-6533-93F6-7AC96005B11B}"/>
          </ac:spMkLst>
        </pc:spChg>
        <pc:spChg chg="add mod">
          <ac:chgData name="Koen Verbeeck" userId="24d0e79a7fd977da" providerId="LiveId" clId="{BA5CD2F8-66DA-43DE-8187-1C492E55A66A}" dt="2023-10-13T19:05:30.171" v="552"/>
          <ac:spMkLst>
            <pc:docMk/>
            <pc:sldMk cId="4044134213" sldId="421"/>
            <ac:spMk id="4" creationId="{FCCC1A85-15E7-C033-0E69-918B908084BA}"/>
          </ac:spMkLst>
        </pc:spChg>
        <pc:spChg chg="add mod">
          <ac:chgData name="Koen Verbeeck" userId="24d0e79a7fd977da" providerId="LiveId" clId="{BA5CD2F8-66DA-43DE-8187-1C492E55A66A}" dt="2023-10-13T19:05:30.171" v="552"/>
          <ac:spMkLst>
            <pc:docMk/>
            <pc:sldMk cId="4044134213" sldId="421"/>
            <ac:spMk id="5" creationId="{358F69F9-0050-BC2F-B994-B8BA12FDCD2A}"/>
          </ac:spMkLst>
        </pc:spChg>
        <pc:spChg chg="add mod">
          <ac:chgData name="Koen Verbeeck" userId="24d0e79a7fd977da" providerId="LiveId" clId="{BA5CD2F8-66DA-43DE-8187-1C492E55A66A}" dt="2023-10-13T19:05:30.171" v="552"/>
          <ac:spMkLst>
            <pc:docMk/>
            <pc:sldMk cId="4044134213" sldId="421"/>
            <ac:spMk id="6" creationId="{15BC9FC2-82BE-9F2D-FAD9-6C9F2784ECC4}"/>
          </ac:spMkLst>
        </pc:spChg>
        <pc:spChg chg="add mod">
          <ac:chgData name="Koen Verbeeck" userId="24d0e79a7fd977da" providerId="LiveId" clId="{BA5CD2F8-66DA-43DE-8187-1C492E55A66A}" dt="2023-10-13T19:05:30.171" v="552"/>
          <ac:spMkLst>
            <pc:docMk/>
            <pc:sldMk cId="4044134213" sldId="421"/>
            <ac:spMk id="7" creationId="{8497326A-80BF-3BD4-2090-C31A12869838}"/>
          </ac:spMkLst>
        </pc:spChg>
        <pc:spChg chg="add mod">
          <ac:chgData name="Koen Verbeeck" userId="24d0e79a7fd977da" providerId="LiveId" clId="{BA5CD2F8-66DA-43DE-8187-1C492E55A66A}" dt="2023-10-13T19:05:30.171" v="552"/>
          <ac:spMkLst>
            <pc:docMk/>
            <pc:sldMk cId="4044134213" sldId="421"/>
            <ac:spMk id="8" creationId="{11985971-3324-D559-D77A-619A72B0D57C}"/>
          </ac:spMkLst>
        </pc:spChg>
        <pc:spChg chg="add mod">
          <ac:chgData name="Koen Verbeeck" userId="24d0e79a7fd977da" providerId="LiveId" clId="{BA5CD2F8-66DA-43DE-8187-1C492E55A66A}" dt="2023-10-13T19:05:30.171" v="552"/>
          <ac:spMkLst>
            <pc:docMk/>
            <pc:sldMk cId="4044134213" sldId="421"/>
            <ac:spMk id="9" creationId="{0ACB7635-0006-7C48-8ECA-19DE0190FCB3}"/>
          </ac:spMkLst>
        </pc:spChg>
        <pc:spChg chg="mod">
          <ac:chgData name="Koen Verbeeck" userId="24d0e79a7fd977da" providerId="LiveId" clId="{BA5CD2F8-66DA-43DE-8187-1C492E55A66A}" dt="2023-10-13T19:05:30.171" v="552"/>
          <ac:spMkLst>
            <pc:docMk/>
            <pc:sldMk cId="4044134213" sldId="421"/>
            <ac:spMk id="11" creationId="{17904871-0F06-A7BD-3259-269230A80078}"/>
          </ac:spMkLst>
        </pc:spChg>
        <pc:spChg chg="add mod">
          <ac:chgData name="Koen Verbeeck" userId="24d0e79a7fd977da" providerId="LiveId" clId="{BA5CD2F8-66DA-43DE-8187-1C492E55A66A}" dt="2023-10-13T19:05:30.171" v="552"/>
          <ac:spMkLst>
            <pc:docMk/>
            <pc:sldMk cId="4044134213" sldId="421"/>
            <ac:spMk id="17" creationId="{B54E3B13-463A-978F-6A83-676EF46288FA}"/>
          </ac:spMkLst>
        </pc:spChg>
        <pc:spChg chg="add mod">
          <ac:chgData name="Koen Verbeeck" userId="24d0e79a7fd977da" providerId="LiveId" clId="{BA5CD2F8-66DA-43DE-8187-1C492E55A66A}" dt="2023-10-13T19:05:30.171" v="552"/>
          <ac:spMkLst>
            <pc:docMk/>
            <pc:sldMk cId="4044134213" sldId="421"/>
            <ac:spMk id="18" creationId="{2DE5E7FA-5FAF-F9EC-64CD-85C8F2519C01}"/>
          </ac:spMkLst>
        </pc:spChg>
        <pc:spChg chg="add mod">
          <ac:chgData name="Koen Verbeeck" userId="24d0e79a7fd977da" providerId="LiveId" clId="{BA5CD2F8-66DA-43DE-8187-1C492E55A66A}" dt="2023-10-13T19:05:30.171" v="552"/>
          <ac:spMkLst>
            <pc:docMk/>
            <pc:sldMk cId="4044134213" sldId="421"/>
            <ac:spMk id="19" creationId="{BF26F55D-98D7-9FB9-6499-A6D17961F9C6}"/>
          </ac:spMkLst>
        </pc:spChg>
        <pc:spChg chg="add mod">
          <ac:chgData name="Koen Verbeeck" userId="24d0e79a7fd977da" providerId="LiveId" clId="{BA5CD2F8-66DA-43DE-8187-1C492E55A66A}" dt="2023-10-13T19:05:30.171" v="552"/>
          <ac:spMkLst>
            <pc:docMk/>
            <pc:sldMk cId="4044134213" sldId="421"/>
            <ac:spMk id="20" creationId="{5E2833F9-234A-FF9D-E627-FD0723AA0718}"/>
          </ac:spMkLst>
        </pc:spChg>
        <pc:spChg chg="add mod">
          <ac:chgData name="Koen Verbeeck" userId="24d0e79a7fd977da" providerId="LiveId" clId="{BA5CD2F8-66DA-43DE-8187-1C492E55A66A}" dt="2023-10-13T19:05:30.171" v="552"/>
          <ac:spMkLst>
            <pc:docMk/>
            <pc:sldMk cId="4044134213" sldId="421"/>
            <ac:spMk id="21" creationId="{0C3F56BA-7A32-F645-95FF-C8BFC108AD17}"/>
          </ac:spMkLst>
        </pc:spChg>
        <pc:spChg chg="add mod">
          <ac:chgData name="Koen Verbeeck" userId="24d0e79a7fd977da" providerId="LiveId" clId="{BA5CD2F8-66DA-43DE-8187-1C492E55A66A}" dt="2023-10-13T19:05:30.171" v="552"/>
          <ac:spMkLst>
            <pc:docMk/>
            <pc:sldMk cId="4044134213" sldId="421"/>
            <ac:spMk id="22" creationId="{9AB2E137-044A-54FA-E719-05C67895572B}"/>
          </ac:spMkLst>
        </pc:spChg>
        <pc:spChg chg="add mod">
          <ac:chgData name="Koen Verbeeck" userId="24d0e79a7fd977da" providerId="LiveId" clId="{BA5CD2F8-66DA-43DE-8187-1C492E55A66A}" dt="2023-10-13T19:05:30.171" v="552"/>
          <ac:spMkLst>
            <pc:docMk/>
            <pc:sldMk cId="4044134213" sldId="421"/>
            <ac:spMk id="23" creationId="{A167A1AB-CB05-EE1F-964D-E1A78F45D311}"/>
          </ac:spMkLst>
        </pc:spChg>
        <pc:spChg chg="add mod">
          <ac:chgData name="Koen Verbeeck" userId="24d0e79a7fd977da" providerId="LiveId" clId="{BA5CD2F8-66DA-43DE-8187-1C492E55A66A}" dt="2023-10-13T19:05:30.171" v="552"/>
          <ac:spMkLst>
            <pc:docMk/>
            <pc:sldMk cId="4044134213" sldId="421"/>
            <ac:spMk id="24" creationId="{09246992-84F7-30FF-B7FA-A0C90CB86558}"/>
          </ac:spMkLst>
        </pc:spChg>
        <pc:spChg chg="add mod">
          <ac:chgData name="Koen Verbeeck" userId="24d0e79a7fd977da" providerId="LiveId" clId="{BA5CD2F8-66DA-43DE-8187-1C492E55A66A}" dt="2023-10-13T19:05:30.171" v="552"/>
          <ac:spMkLst>
            <pc:docMk/>
            <pc:sldMk cId="4044134213" sldId="421"/>
            <ac:spMk id="25" creationId="{75819E4F-F4D6-07DF-A8C5-D197F5A67588}"/>
          </ac:spMkLst>
        </pc:spChg>
        <pc:spChg chg="add mod">
          <ac:chgData name="Koen Verbeeck" userId="24d0e79a7fd977da" providerId="LiveId" clId="{BA5CD2F8-66DA-43DE-8187-1C492E55A66A}" dt="2023-10-13T19:05:30.171" v="552"/>
          <ac:spMkLst>
            <pc:docMk/>
            <pc:sldMk cId="4044134213" sldId="421"/>
            <ac:spMk id="26" creationId="{CF0346D8-25E3-FAF3-7B56-904E605D72A4}"/>
          </ac:spMkLst>
        </pc:spChg>
        <pc:spChg chg="add mod">
          <ac:chgData name="Koen Verbeeck" userId="24d0e79a7fd977da" providerId="LiveId" clId="{BA5CD2F8-66DA-43DE-8187-1C492E55A66A}" dt="2023-10-13T19:05:30.171" v="552"/>
          <ac:spMkLst>
            <pc:docMk/>
            <pc:sldMk cId="4044134213" sldId="421"/>
            <ac:spMk id="27" creationId="{CAA8F560-7378-9DFC-1A6D-B878E70E49F4}"/>
          </ac:spMkLst>
        </pc:spChg>
        <pc:spChg chg="add mod">
          <ac:chgData name="Koen Verbeeck" userId="24d0e79a7fd977da" providerId="LiveId" clId="{BA5CD2F8-66DA-43DE-8187-1C492E55A66A}" dt="2023-10-13T19:05:30.171" v="552"/>
          <ac:spMkLst>
            <pc:docMk/>
            <pc:sldMk cId="4044134213" sldId="421"/>
            <ac:spMk id="28" creationId="{C6BE29F1-A387-1924-2124-C45F13DAB51A}"/>
          </ac:spMkLst>
        </pc:spChg>
        <pc:spChg chg="add mod">
          <ac:chgData name="Koen Verbeeck" userId="24d0e79a7fd977da" providerId="LiveId" clId="{BA5CD2F8-66DA-43DE-8187-1C492E55A66A}" dt="2023-10-13T19:05:30.171" v="552"/>
          <ac:spMkLst>
            <pc:docMk/>
            <pc:sldMk cId="4044134213" sldId="421"/>
            <ac:spMk id="29" creationId="{C71FFA88-4012-0298-3E89-0708BF22385A}"/>
          </ac:spMkLst>
        </pc:spChg>
        <pc:spChg chg="add mod">
          <ac:chgData name="Koen Verbeeck" userId="24d0e79a7fd977da" providerId="LiveId" clId="{BA5CD2F8-66DA-43DE-8187-1C492E55A66A}" dt="2023-10-13T19:05:30.171" v="552"/>
          <ac:spMkLst>
            <pc:docMk/>
            <pc:sldMk cId="4044134213" sldId="421"/>
            <ac:spMk id="30" creationId="{55362606-E39A-214E-4B78-3BA5AEF52A1F}"/>
          </ac:spMkLst>
        </pc:spChg>
        <pc:spChg chg="add mod">
          <ac:chgData name="Koen Verbeeck" userId="24d0e79a7fd977da" providerId="LiveId" clId="{BA5CD2F8-66DA-43DE-8187-1C492E55A66A}" dt="2023-10-13T19:05:30.171" v="552"/>
          <ac:spMkLst>
            <pc:docMk/>
            <pc:sldMk cId="4044134213" sldId="421"/>
            <ac:spMk id="31" creationId="{1761C44F-6AF4-8FB0-48B9-978B4D0F1B94}"/>
          </ac:spMkLst>
        </pc:spChg>
        <pc:spChg chg="add mod">
          <ac:chgData name="Koen Verbeeck" userId="24d0e79a7fd977da" providerId="LiveId" clId="{BA5CD2F8-66DA-43DE-8187-1C492E55A66A}" dt="2023-10-13T19:05:30.171" v="552"/>
          <ac:spMkLst>
            <pc:docMk/>
            <pc:sldMk cId="4044134213" sldId="421"/>
            <ac:spMk id="32" creationId="{326BAC89-A50B-F8E3-AF7E-D6A90BBFA760}"/>
          </ac:spMkLst>
        </pc:spChg>
        <pc:spChg chg="add mod">
          <ac:chgData name="Koen Verbeeck" userId="24d0e79a7fd977da" providerId="LiveId" clId="{BA5CD2F8-66DA-43DE-8187-1C492E55A66A}" dt="2023-10-13T19:05:30.171" v="552"/>
          <ac:spMkLst>
            <pc:docMk/>
            <pc:sldMk cId="4044134213" sldId="421"/>
            <ac:spMk id="33" creationId="{E3697BD5-FA3C-827B-EA30-D4F0C0657698}"/>
          </ac:spMkLst>
        </pc:spChg>
        <pc:spChg chg="add mod">
          <ac:chgData name="Koen Verbeeck" userId="24d0e79a7fd977da" providerId="LiveId" clId="{BA5CD2F8-66DA-43DE-8187-1C492E55A66A}" dt="2023-10-13T19:05:30.171" v="552"/>
          <ac:spMkLst>
            <pc:docMk/>
            <pc:sldMk cId="4044134213" sldId="421"/>
            <ac:spMk id="34" creationId="{51D58ED5-9C01-F61F-C699-7EC38D875946}"/>
          </ac:spMkLst>
        </pc:spChg>
        <pc:spChg chg="add mod">
          <ac:chgData name="Koen Verbeeck" userId="24d0e79a7fd977da" providerId="LiveId" clId="{BA5CD2F8-66DA-43DE-8187-1C492E55A66A}" dt="2023-10-13T19:05:30.171" v="552"/>
          <ac:spMkLst>
            <pc:docMk/>
            <pc:sldMk cId="4044134213" sldId="421"/>
            <ac:spMk id="35" creationId="{43D0FE53-8C79-DB57-0A97-F8AF53DF5210}"/>
          </ac:spMkLst>
        </pc:spChg>
        <pc:grpChg chg="add mod">
          <ac:chgData name="Koen Verbeeck" userId="24d0e79a7fd977da" providerId="LiveId" clId="{BA5CD2F8-66DA-43DE-8187-1C492E55A66A}" dt="2023-10-13T19:05:30.171" v="552"/>
          <ac:grpSpMkLst>
            <pc:docMk/>
            <pc:sldMk cId="4044134213" sldId="421"/>
            <ac:grpSpMk id="10" creationId="{E87A7C91-6EA4-8242-F891-5B14522D420B}"/>
          </ac:grpSpMkLst>
        </pc:grpChg>
        <pc:cxnChg chg="mod">
          <ac:chgData name="Koen Verbeeck" userId="24d0e79a7fd977da" providerId="LiveId" clId="{BA5CD2F8-66DA-43DE-8187-1C492E55A66A}" dt="2023-10-13T19:05:30.171" v="552"/>
          <ac:cxnSpMkLst>
            <pc:docMk/>
            <pc:sldMk cId="4044134213" sldId="421"/>
            <ac:cxnSpMk id="12" creationId="{98B5F3C8-3372-A06F-6A36-068A0AE2C6F8}"/>
          </ac:cxnSpMkLst>
        </pc:cxnChg>
        <pc:cxnChg chg="mod">
          <ac:chgData name="Koen Verbeeck" userId="24d0e79a7fd977da" providerId="LiveId" clId="{BA5CD2F8-66DA-43DE-8187-1C492E55A66A}" dt="2023-10-13T19:05:30.171" v="552"/>
          <ac:cxnSpMkLst>
            <pc:docMk/>
            <pc:sldMk cId="4044134213" sldId="421"/>
            <ac:cxnSpMk id="13" creationId="{03C4AE09-9700-37EB-E8D2-AD59F2A39E41}"/>
          </ac:cxnSpMkLst>
        </pc:cxnChg>
        <pc:cxnChg chg="mod">
          <ac:chgData name="Koen Verbeeck" userId="24d0e79a7fd977da" providerId="LiveId" clId="{BA5CD2F8-66DA-43DE-8187-1C492E55A66A}" dt="2023-10-13T19:05:30.171" v="552"/>
          <ac:cxnSpMkLst>
            <pc:docMk/>
            <pc:sldMk cId="4044134213" sldId="421"/>
            <ac:cxnSpMk id="14" creationId="{D2EEF36F-66E8-4080-B520-B68A36663D40}"/>
          </ac:cxnSpMkLst>
        </pc:cxnChg>
        <pc:cxnChg chg="mod">
          <ac:chgData name="Koen Verbeeck" userId="24d0e79a7fd977da" providerId="LiveId" clId="{BA5CD2F8-66DA-43DE-8187-1C492E55A66A}" dt="2023-10-13T19:05:30.171" v="552"/>
          <ac:cxnSpMkLst>
            <pc:docMk/>
            <pc:sldMk cId="4044134213" sldId="421"/>
            <ac:cxnSpMk id="15" creationId="{0243ECA2-0198-E662-5772-8236F87800BF}"/>
          </ac:cxnSpMkLst>
        </pc:cxnChg>
        <pc:cxnChg chg="mod">
          <ac:chgData name="Koen Verbeeck" userId="24d0e79a7fd977da" providerId="LiveId" clId="{BA5CD2F8-66DA-43DE-8187-1C492E55A66A}" dt="2023-10-13T19:05:30.171" v="552"/>
          <ac:cxnSpMkLst>
            <pc:docMk/>
            <pc:sldMk cId="4044134213" sldId="421"/>
            <ac:cxnSpMk id="16" creationId="{1384055B-D070-EE0B-5236-8138FC5C09BB}"/>
          </ac:cxnSpMkLst>
        </pc:cxnChg>
      </pc:sldChg>
      <pc:sldChg chg="addSp delSp modSp new mod modAnim">
        <pc:chgData name="Koen Verbeeck" userId="24d0e79a7fd977da" providerId="LiveId" clId="{BA5CD2F8-66DA-43DE-8187-1C492E55A66A}" dt="2023-10-13T19:06:27.805" v="555"/>
        <pc:sldMkLst>
          <pc:docMk/>
          <pc:sldMk cId="3429298847" sldId="422"/>
        </pc:sldMkLst>
        <pc:spChg chg="del">
          <ac:chgData name="Koen Verbeeck" userId="24d0e79a7fd977da" providerId="LiveId" clId="{BA5CD2F8-66DA-43DE-8187-1C492E55A66A}" dt="2023-10-13T19:06:27.299" v="554" actId="478"/>
          <ac:spMkLst>
            <pc:docMk/>
            <pc:sldMk cId="3429298847" sldId="422"/>
            <ac:spMk id="2" creationId="{AF946033-FB67-6FD8-13F7-8062CED6D2CA}"/>
          </ac:spMkLst>
        </pc:spChg>
        <pc:spChg chg="del">
          <ac:chgData name="Koen Verbeeck" userId="24d0e79a7fd977da" providerId="LiveId" clId="{BA5CD2F8-66DA-43DE-8187-1C492E55A66A}" dt="2023-10-13T19:06:27.299" v="554" actId="478"/>
          <ac:spMkLst>
            <pc:docMk/>
            <pc:sldMk cId="3429298847" sldId="422"/>
            <ac:spMk id="3" creationId="{673ADB0C-89B6-3FBC-2FB5-057055C3BEFD}"/>
          </ac:spMkLst>
        </pc:spChg>
        <pc:spChg chg="add mod">
          <ac:chgData name="Koen Verbeeck" userId="24d0e79a7fd977da" providerId="LiveId" clId="{BA5CD2F8-66DA-43DE-8187-1C492E55A66A}" dt="2023-10-13T19:06:27.805" v="555"/>
          <ac:spMkLst>
            <pc:docMk/>
            <pc:sldMk cId="3429298847" sldId="422"/>
            <ac:spMk id="4" creationId="{241A5E93-9B5F-DF13-AE90-30B49633A5C7}"/>
          </ac:spMkLst>
        </pc:spChg>
        <pc:spChg chg="add mod">
          <ac:chgData name="Koen Verbeeck" userId="24d0e79a7fd977da" providerId="LiveId" clId="{BA5CD2F8-66DA-43DE-8187-1C492E55A66A}" dt="2023-10-13T19:06:27.805" v="555"/>
          <ac:spMkLst>
            <pc:docMk/>
            <pc:sldMk cId="3429298847" sldId="422"/>
            <ac:spMk id="5" creationId="{0AF4D2F8-3FE4-2B96-9E7B-B93FC372F0FF}"/>
          </ac:spMkLst>
        </pc:spChg>
        <pc:spChg chg="add mod">
          <ac:chgData name="Koen Verbeeck" userId="24d0e79a7fd977da" providerId="LiveId" clId="{BA5CD2F8-66DA-43DE-8187-1C492E55A66A}" dt="2023-10-13T19:06:27.805" v="555"/>
          <ac:spMkLst>
            <pc:docMk/>
            <pc:sldMk cId="3429298847" sldId="422"/>
            <ac:spMk id="6" creationId="{BC4786C0-7A2C-A456-097F-0E4778E472D4}"/>
          </ac:spMkLst>
        </pc:spChg>
        <pc:spChg chg="add mod">
          <ac:chgData name="Koen Verbeeck" userId="24d0e79a7fd977da" providerId="LiveId" clId="{BA5CD2F8-66DA-43DE-8187-1C492E55A66A}" dt="2023-10-13T19:06:27.805" v="555"/>
          <ac:spMkLst>
            <pc:docMk/>
            <pc:sldMk cId="3429298847" sldId="422"/>
            <ac:spMk id="7" creationId="{B4DFA692-B8F5-DD4B-B1F1-65F12B71CF79}"/>
          </ac:spMkLst>
        </pc:spChg>
        <pc:spChg chg="add mod">
          <ac:chgData name="Koen Verbeeck" userId="24d0e79a7fd977da" providerId="LiveId" clId="{BA5CD2F8-66DA-43DE-8187-1C492E55A66A}" dt="2023-10-13T19:06:27.805" v="555"/>
          <ac:spMkLst>
            <pc:docMk/>
            <pc:sldMk cId="3429298847" sldId="422"/>
            <ac:spMk id="8" creationId="{CFE3D7EC-07FD-89F2-2C6D-1FB0B89F2348}"/>
          </ac:spMkLst>
        </pc:spChg>
        <pc:spChg chg="add mod">
          <ac:chgData name="Koen Verbeeck" userId="24d0e79a7fd977da" providerId="LiveId" clId="{BA5CD2F8-66DA-43DE-8187-1C492E55A66A}" dt="2023-10-13T19:06:27.805" v="555"/>
          <ac:spMkLst>
            <pc:docMk/>
            <pc:sldMk cId="3429298847" sldId="422"/>
            <ac:spMk id="9" creationId="{F3F69727-FD4F-2AA5-3EDD-BD75CD0E2D71}"/>
          </ac:spMkLst>
        </pc:spChg>
        <pc:spChg chg="add mod">
          <ac:chgData name="Koen Verbeeck" userId="24d0e79a7fd977da" providerId="LiveId" clId="{BA5CD2F8-66DA-43DE-8187-1C492E55A66A}" dt="2023-10-13T19:06:27.805" v="555"/>
          <ac:spMkLst>
            <pc:docMk/>
            <pc:sldMk cId="3429298847" sldId="422"/>
            <ac:spMk id="13" creationId="{E44B1C2F-BF04-6AA2-4A85-4420C4ED9BCA}"/>
          </ac:spMkLst>
        </pc:spChg>
        <pc:spChg chg="add mod">
          <ac:chgData name="Koen Verbeeck" userId="24d0e79a7fd977da" providerId="LiveId" clId="{BA5CD2F8-66DA-43DE-8187-1C492E55A66A}" dt="2023-10-13T19:06:27.805" v="555"/>
          <ac:spMkLst>
            <pc:docMk/>
            <pc:sldMk cId="3429298847" sldId="422"/>
            <ac:spMk id="14" creationId="{2B30C4D2-B7A7-586C-1D0C-A142464CC277}"/>
          </ac:spMkLst>
        </pc:spChg>
        <pc:spChg chg="add mod">
          <ac:chgData name="Koen Verbeeck" userId="24d0e79a7fd977da" providerId="LiveId" clId="{BA5CD2F8-66DA-43DE-8187-1C492E55A66A}" dt="2023-10-13T19:06:27.805" v="555"/>
          <ac:spMkLst>
            <pc:docMk/>
            <pc:sldMk cId="3429298847" sldId="422"/>
            <ac:spMk id="15" creationId="{6E98036D-3ADA-B3FF-3327-6430CE0EA3D8}"/>
          </ac:spMkLst>
        </pc:spChg>
        <pc:spChg chg="add mod">
          <ac:chgData name="Koen Verbeeck" userId="24d0e79a7fd977da" providerId="LiveId" clId="{BA5CD2F8-66DA-43DE-8187-1C492E55A66A}" dt="2023-10-13T19:06:27.805" v="555"/>
          <ac:spMkLst>
            <pc:docMk/>
            <pc:sldMk cId="3429298847" sldId="422"/>
            <ac:spMk id="16" creationId="{41EA7C4E-E19C-1308-C99D-9060BB9AD8F2}"/>
          </ac:spMkLst>
        </pc:spChg>
        <pc:spChg chg="mod">
          <ac:chgData name="Koen Verbeeck" userId="24d0e79a7fd977da" providerId="LiveId" clId="{BA5CD2F8-66DA-43DE-8187-1C492E55A66A}" dt="2023-10-13T19:06:27.805" v="555"/>
          <ac:spMkLst>
            <pc:docMk/>
            <pc:sldMk cId="3429298847" sldId="422"/>
            <ac:spMk id="18" creationId="{A21FCF75-4BAF-CBC3-A59C-8498E155227E}"/>
          </ac:spMkLst>
        </pc:spChg>
        <pc:spChg chg="mod">
          <ac:chgData name="Koen Verbeeck" userId="24d0e79a7fd977da" providerId="LiveId" clId="{BA5CD2F8-66DA-43DE-8187-1C492E55A66A}" dt="2023-10-13T19:06:27.805" v="555"/>
          <ac:spMkLst>
            <pc:docMk/>
            <pc:sldMk cId="3429298847" sldId="422"/>
            <ac:spMk id="19" creationId="{8D52B766-AA53-4A06-4C0D-AD910082B2C9}"/>
          </ac:spMkLst>
        </pc:spChg>
        <pc:spChg chg="mod">
          <ac:chgData name="Koen Verbeeck" userId="24d0e79a7fd977da" providerId="LiveId" clId="{BA5CD2F8-66DA-43DE-8187-1C492E55A66A}" dt="2023-10-13T19:06:27.805" v="555"/>
          <ac:spMkLst>
            <pc:docMk/>
            <pc:sldMk cId="3429298847" sldId="422"/>
            <ac:spMk id="20" creationId="{D4384CA1-7A5E-027F-F3E5-23B87C648357}"/>
          </ac:spMkLst>
        </pc:spChg>
        <pc:spChg chg="mod">
          <ac:chgData name="Koen Verbeeck" userId="24d0e79a7fd977da" providerId="LiveId" clId="{BA5CD2F8-66DA-43DE-8187-1C492E55A66A}" dt="2023-10-13T19:06:27.805" v="555"/>
          <ac:spMkLst>
            <pc:docMk/>
            <pc:sldMk cId="3429298847" sldId="422"/>
            <ac:spMk id="33" creationId="{19A845AB-2015-F427-3C5A-63A9BE0AFB22}"/>
          </ac:spMkLst>
        </pc:spChg>
        <pc:spChg chg="mod">
          <ac:chgData name="Koen Verbeeck" userId="24d0e79a7fd977da" providerId="LiveId" clId="{BA5CD2F8-66DA-43DE-8187-1C492E55A66A}" dt="2023-10-13T19:06:27.805" v="555"/>
          <ac:spMkLst>
            <pc:docMk/>
            <pc:sldMk cId="3429298847" sldId="422"/>
            <ac:spMk id="35" creationId="{CF4C6FD2-16A8-27E8-B213-0DD45A0C017D}"/>
          </ac:spMkLst>
        </pc:spChg>
        <pc:spChg chg="mod">
          <ac:chgData name="Koen Verbeeck" userId="24d0e79a7fd977da" providerId="LiveId" clId="{BA5CD2F8-66DA-43DE-8187-1C492E55A66A}" dt="2023-10-13T19:06:27.805" v="555"/>
          <ac:spMkLst>
            <pc:docMk/>
            <pc:sldMk cId="3429298847" sldId="422"/>
            <ac:spMk id="36" creationId="{4568F423-F9F4-1519-A9E1-CCE5D06C9684}"/>
          </ac:spMkLst>
        </pc:spChg>
        <pc:spChg chg="add mod">
          <ac:chgData name="Koen Verbeeck" userId="24d0e79a7fd977da" providerId="LiveId" clId="{BA5CD2F8-66DA-43DE-8187-1C492E55A66A}" dt="2023-10-13T19:06:27.805" v="555"/>
          <ac:spMkLst>
            <pc:docMk/>
            <pc:sldMk cId="3429298847" sldId="422"/>
            <ac:spMk id="48" creationId="{633671E8-4E67-0035-DE30-F9D67AA1C13C}"/>
          </ac:spMkLst>
        </pc:spChg>
        <pc:spChg chg="add mod">
          <ac:chgData name="Koen Verbeeck" userId="24d0e79a7fd977da" providerId="LiveId" clId="{BA5CD2F8-66DA-43DE-8187-1C492E55A66A}" dt="2023-10-13T19:06:27.805" v="555"/>
          <ac:spMkLst>
            <pc:docMk/>
            <pc:sldMk cId="3429298847" sldId="422"/>
            <ac:spMk id="49" creationId="{3B33C88B-A2FF-7960-E1EA-3C4B459F82C0}"/>
          </ac:spMkLst>
        </pc:spChg>
        <pc:spChg chg="add mod">
          <ac:chgData name="Koen Verbeeck" userId="24d0e79a7fd977da" providerId="LiveId" clId="{BA5CD2F8-66DA-43DE-8187-1C492E55A66A}" dt="2023-10-13T19:06:27.805" v="555"/>
          <ac:spMkLst>
            <pc:docMk/>
            <pc:sldMk cId="3429298847" sldId="422"/>
            <ac:spMk id="50" creationId="{DF0C3A81-D1ED-C5D0-0080-1DEF6749A054}"/>
          </ac:spMkLst>
        </pc:spChg>
        <pc:spChg chg="add mod">
          <ac:chgData name="Koen Verbeeck" userId="24d0e79a7fd977da" providerId="LiveId" clId="{BA5CD2F8-66DA-43DE-8187-1C492E55A66A}" dt="2023-10-13T19:06:27.805" v="555"/>
          <ac:spMkLst>
            <pc:docMk/>
            <pc:sldMk cId="3429298847" sldId="422"/>
            <ac:spMk id="51" creationId="{778AF20C-EA7A-2D88-C739-864E4B7A2154}"/>
          </ac:spMkLst>
        </pc:spChg>
        <pc:spChg chg="add mod">
          <ac:chgData name="Koen Verbeeck" userId="24d0e79a7fd977da" providerId="LiveId" clId="{BA5CD2F8-66DA-43DE-8187-1C492E55A66A}" dt="2023-10-13T19:06:27.805" v="555"/>
          <ac:spMkLst>
            <pc:docMk/>
            <pc:sldMk cId="3429298847" sldId="422"/>
            <ac:spMk id="52" creationId="{861D257E-D1EC-60BB-9A8B-815702F40D26}"/>
          </ac:spMkLst>
        </pc:spChg>
        <pc:spChg chg="add mod">
          <ac:chgData name="Koen Verbeeck" userId="24d0e79a7fd977da" providerId="LiveId" clId="{BA5CD2F8-66DA-43DE-8187-1C492E55A66A}" dt="2023-10-13T19:06:27.805" v="555"/>
          <ac:spMkLst>
            <pc:docMk/>
            <pc:sldMk cId="3429298847" sldId="422"/>
            <ac:spMk id="53" creationId="{95F33573-8618-9467-5670-A5AC0D73B08A}"/>
          </ac:spMkLst>
        </pc:spChg>
        <pc:spChg chg="add mod">
          <ac:chgData name="Koen Verbeeck" userId="24d0e79a7fd977da" providerId="LiveId" clId="{BA5CD2F8-66DA-43DE-8187-1C492E55A66A}" dt="2023-10-13T19:06:27.805" v="555"/>
          <ac:spMkLst>
            <pc:docMk/>
            <pc:sldMk cId="3429298847" sldId="422"/>
            <ac:spMk id="54" creationId="{36A17800-3933-A39D-879A-24630353614A}"/>
          </ac:spMkLst>
        </pc:spChg>
        <pc:spChg chg="add mod">
          <ac:chgData name="Koen Verbeeck" userId="24d0e79a7fd977da" providerId="LiveId" clId="{BA5CD2F8-66DA-43DE-8187-1C492E55A66A}" dt="2023-10-13T19:06:27.805" v="555"/>
          <ac:spMkLst>
            <pc:docMk/>
            <pc:sldMk cId="3429298847" sldId="422"/>
            <ac:spMk id="55" creationId="{40AC9383-6700-E911-7211-CA3187DC9F8B}"/>
          </ac:spMkLst>
        </pc:spChg>
        <pc:grpChg chg="add mod">
          <ac:chgData name="Koen Verbeeck" userId="24d0e79a7fd977da" providerId="LiveId" clId="{BA5CD2F8-66DA-43DE-8187-1C492E55A66A}" dt="2023-10-13T19:06:27.805" v="555"/>
          <ac:grpSpMkLst>
            <pc:docMk/>
            <pc:sldMk cId="3429298847" sldId="422"/>
            <ac:grpSpMk id="17" creationId="{68F20EBF-9109-3D46-2CC5-72402EF34FB3}"/>
          </ac:grpSpMkLst>
        </pc:grpChg>
        <pc:grpChg chg="add mod">
          <ac:chgData name="Koen Verbeeck" userId="24d0e79a7fd977da" providerId="LiveId" clId="{BA5CD2F8-66DA-43DE-8187-1C492E55A66A}" dt="2023-10-13T19:06:27.805" v="555"/>
          <ac:grpSpMkLst>
            <pc:docMk/>
            <pc:sldMk cId="3429298847" sldId="422"/>
            <ac:grpSpMk id="31" creationId="{6B46D054-399C-6A57-C834-C640B32C4AC4}"/>
          </ac:grpSpMkLst>
        </pc:grpChg>
        <pc:grpChg chg="mod">
          <ac:chgData name="Koen Verbeeck" userId="24d0e79a7fd977da" providerId="LiveId" clId="{BA5CD2F8-66DA-43DE-8187-1C492E55A66A}" dt="2023-10-13T19:06:27.805" v="555"/>
          <ac:grpSpMkLst>
            <pc:docMk/>
            <pc:sldMk cId="3429298847" sldId="422"/>
            <ac:grpSpMk id="32" creationId="{7BAC1082-A793-7991-72AD-B65F10781B4C}"/>
          </ac:grpSpMkLst>
        </pc:grpChg>
        <pc:grpChg chg="mod">
          <ac:chgData name="Koen Verbeeck" userId="24d0e79a7fd977da" providerId="LiveId" clId="{BA5CD2F8-66DA-43DE-8187-1C492E55A66A}" dt="2023-10-13T19:06:27.805" v="555"/>
          <ac:grpSpMkLst>
            <pc:docMk/>
            <pc:sldMk cId="3429298847" sldId="422"/>
            <ac:grpSpMk id="34" creationId="{97CB84E5-99C0-AC41-22D3-F01D809E80CE}"/>
          </ac:grpSpMkLst>
        </pc:grpChg>
        <pc:grpChg chg="mod">
          <ac:chgData name="Koen Verbeeck" userId="24d0e79a7fd977da" providerId="LiveId" clId="{BA5CD2F8-66DA-43DE-8187-1C492E55A66A}" dt="2023-10-13T19:06:27.805" v="555"/>
          <ac:grpSpMkLst>
            <pc:docMk/>
            <pc:sldMk cId="3429298847" sldId="422"/>
            <ac:grpSpMk id="37" creationId="{0D417C02-F266-15A2-CBC9-012AA1C63062}"/>
          </ac:grpSpMkLst>
        </pc:grpChg>
        <pc:picChg chg="mod">
          <ac:chgData name="Koen Verbeeck" userId="24d0e79a7fd977da" providerId="LiveId" clId="{BA5CD2F8-66DA-43DE-8187-1C492E55A66A}" dt="2023-10-13T19:06:27.805" v="555"/>
          <ac:picMkLst>
            <pc:docMk/>
            <pc:sldMk cId="3429298847" sldId="422"/>
            <ac:picMk id="38" creationId="{3D6C7B46-F69C-FC45-16BA-FE95EECADABD}"/>
          </ac:picMkLst>
        </pc:picChg>
        <pc:picChg chg="mod">
          <ac:chgData name="Koen Verbeeck" userId="24d0e79a7fd977da" providerId="LiveId" clId="{BA5CD2F8-66DA-43DE-8187-1C492E55A66A}" dt="2023-10-13T19:06:27.805" v="555"/>
          <ac:picMkLst>
            <pc:docMk/>
            <pc:sldMk cId="3429298847" sldId="422"/>
            <ac:picMk id="39" creationId="{3E4299DB-EA43-7418-4A54-5C6310623812}"/>
          </ac:picMkLst>
        </pc:picChg>
        <pc:picChg chg="mod">
          <ac:chgData name="Koen Verbeeck" userId="24d0e79a7fd977da" providerId="LiveId" clId="{BA5CD2F8-66DA-43DE-8187-1C492E55A66A}" dt="2023-10-13T19:06:27.805" v="555"/>
          <ac:picMkLst>
            <pc:docMk/>
            <pc:sldMk cId="3429298847" sldId="422"/>
            <ac:picMk id="40" creationId="{0605BEEB-CFE4-251C-9FF1-4B5844FA38DE}"/>
          </ac:picMkLst>
        </pc:picChg>
        <pc:picChg chg="mod">
          <ac:chgData name="Koen Verbeeck" userId="24d0e79a7fd977da" providerId="LiveId" clId="{BA5CD2F8-66DA-43DE-8187-1C492E55A66A}" dt="2023-10-13T19:06:27.805" v="555"/>
          <ac:picMkLst>
            <pc:docMk/>
            <pc:sldMk cId="3429298847" sldId="422"/>
            <ac:picMk id="41" creationId="{3D2B32CB-C92D-120D-A2AD-79B85897C5B2}"/>
          </ac:picMkLst>
        </pc:picChg>
        <pc:picChg chg="mod">
          <ac:chgData name="Koen Verbeeck" userId="24d0e79a7fd977da" providerId="LiveId" clId="{BA5CD2F8-66DA-43DE-8187-1C492E55A66A}" dt="2023-10-13T19:06:27.805" v="555"/>
          <ac:picMkLst>
            <pc:docMk/>
            <pc:sldMk cId="3429298847" sldId="422"/>
            <ac:picMk id="42" creationId="{44113B37-53C7-35A1-C217-85687AA2D7BC}"/>
          </ac:picMkLst>
        </pc:picChg>
        <pc:picChg chg="mod">
          <ac:chgData name="Koen Verbeeck" userId="24d0e79a7fd977da" providerId="LiveId" clId="{BA5CD2F8-66DA-43DE-8187-1C492E55A66A}" dt="2023-10-13T19:06:27.805" v="555"/>
          <ac:picMkLst>
            <pc:docMk/>
            <pc:sldMk cId="3429298847" sldId="422"/>
            <ac:picMk id="43" creationId="{01604780-3E61-5737-FC03-57EE10FF070B}"/>
          </ac:picMkLst>
        </pc:picChg>
        <pc:picChg chg="mod">
          <ac:chgData name="Koen Verbeeck" userId="24d0e79a7fd977da" providerId="LiveId" clId="{BA5CD2F8-66DA-43DE-8187-1C492E55A66A}" dt="2023-10-13T19:06:27.805" v="555"/>
          <ac:picMkLst>
            <pc:docMk/>
            <pc:sldMk cId="3429298847" sldId="422"/>
            <ac:picMk id="44" creationId="{D12C820A-5774-1953-BC10-2DC84BADB394}"/>
          </ac:picMkLst>
        </pc:picChg>
        <pc:picChg chg="mod">
          <ac:chgData name="Koen Verbeeck" userId="24d0e79a7fd977da" providerId="LiveId" clId="{BA5CD2F8-66DA-43DE-8187-1C492E55A66A}" dt="2023-10-13T19:06:27.805" v="555"/>
          <ac:picMkLst>
            <pc:docMk/>
            <pc:sldMk cId="3429298847" sldId="422"/>
            <ac:picMk id="45" creationId="{1014FB8A-D2A5-A7CB-C6AC-AB272DBF87C5}"/>
          </ac:picMkLst>
        </pc:picChg>
        <pc:picChg chg="mod">
          <ac:chgData name="Koen Verbeeck" userId="24d0e79a7fd977da" providerId="LiveId" clId="{BA5CD2F8-66DA-43DE-8187-1C492E55A66A}" dt="2023-10-13T19:06:27.805" v="555"/>
          <ac:picMkLst>
            <pc:docMk/>
            <pc:sldMk cId="3429298847" sldId="422"/>
            <ac:picMk id="46" creationId="{560C975E-22C8-905B-950D-05947C1EEBF0}"/>
          </ac:picMkLst>
        </pc:picChg>
        <pc:picChg chg="mod">
          <ac:chgData name="Koen Verbeeck" userId="24d0e79a7fd977da" providerId="LiveId" clId="{BA5CD2F8-66DA-43DE-8187-1C492E55A66A}" dt="2023-10-13T19:06:27.805" v="555"/>
          <ac:picMkLst>
            <pc:docMk/>
            <pc:sldMk cId="3429298847" sldId="422"/>
            <ac:picMk id="47" creationId="{12922A63-A3AB-B1A7-5213-F98A0F05C204}"/>
          </ac:picMkLst>
        </pc:picChg>
        <pc:cxnChg chg="add mod">
          <ac:chgData name="Koen Verbeeck" userId="24d0e79a7fd977da" providerId="LiveId" clId="{BA5CD2F8-66DA-43DE-8187-1C492E55A66A}" dt="2023-10-13T19:06:27.805" v="555"/>
          <ac:cxnSpMkLst>
            <pc:docMk/>
            <pc:sldMk cId="3429298847" sldId="422"/>
            <ac:cxnSpMk id="10" creationId="{D1245776-F3BB-7D10-2340-7B2D89F2B9B6}"/>
          </ac:cxnSpMkLst>
        </pc:cxnChg>
        <pc:cxnChg chg="add mod">
          <ac:chgData name="Koen Verbeeck" userId="24d0e79a7fd977da" providerId="LiveId" clId="{BA5CD2F8-66DA-43DE-8187-1C492E55A66A}" dt="2023-10-13T19:06:27.805" v="555"/>
          <ac:cxnSpMkLst>
            <pc:docMk/>
            <pc:sldMk cId="3429298847" sldId="422"/>
            <ac:cxnSpMk id="11" creationId="{25AFF1EA-F4E8-049B-A108-5EB6B547425E}"/>
          </ac:cxnSpMkLst>
        </pc:cxnChg>
        <pc:cxnChg chg="add mod">
          <ac:chgData name="Koen Verbeeck" userId="24d0e79a7fd977da" providerId="LiveId" clId="{BA5CD2F8-66DA-43DE-8187-1C492E55A66A}" dt="2023-10-13T19:06:27.805" v="555"/>
          <ac:cxnSpMkLst>
            <pc:docMk/>
            <pc:sldMk cId="3429298847" sldId="422"/>
            <ac:cxnSpMk id="12" creationId="{B9FB87FD-3DB6-A7F0-C185-4174FCB17DCE}"/>
          </ac:cxnSpMkLst>
        </pc:cxnChg>
        <pc:cxnChg chg="mod">
          <ac:chgData name="Koen Verbeeck" userId="24d0e79a7fd977da" providerId="LiveId" clId="{BA5CD2F8-66DA-43DE-8187-1C492E55A66A}" dt="2023-10-13T19:06:27.805" v="555"/>
          <ac:cxnSpMkLst>
            <pc:docMk/>
            <pc:sldMk cId="3429298847" sldId="422"/>
            <ac:cxnSpMk id="21" creationId="{62589BB2-97DB-1EE3-54A8-6894F5819058}"/>
          </ac:cxnSpMkLst>
        </pc:cxnChg>
        <pc:cxnChg chg="mod">
          <ac:chgData name="Koen Verbeeck" userId="24d0e79a7fd977da" providerId="LiveId" clId="{BA5CD2F8-66DA-43DE-8187-1C492E55A66A}" dt="2023-10-13T19:06:27.805" v="555"/>
          <ac:cxnSpMkLst>
            <pc:docMk/>
            <pc:sldMk cId="3429298847" sldId="422"/>
            <ac:cxnSpMk id="22" creationId="{126677C2-8F27-75ED-8B6E-AC5B82C5F95F}"/>
          </ac:cxnSpMkLst>
        </pc:cxnChg>
        <pc:cxnChg chg="mod">
          <ac:chgData name="Koen Verbeeck" userId="24d0e79a7fd977da" providerId="LiveId" clId="{BA5CD2F8-66DA-43DE-8187-1C492E55A66A}" dt="2023-10-13T19:06:27.805" v="555"/>
          <ac:cxnSpMkLst>
            <pc:docMk/>
            <pc:sldMk cId="3429298847" sldId="422"/>
            <ac:cxnSpMk id="23" creationId="{5F908575-AB30-DC13-A28F-324854771FA3}"/>
          </ac:cxnSpMkLst>
        </pc:cxnChg>
        <pc:cxnChg chg="mod">
          <ac:chgData name="Koen Verbeeck" userId="24d0e79a7fd977da" providerId="LiveId" clId="{BA5CD2F8-66DA-43DE-8187-1C492E55A66A}" dt="2023-10-13T19:06:27.805" v="555"/>
          <ac:cxnSpMkLst>
            <pc:docMk/>
            <pc:sldMk cId="3429298847" sldId="422"/>
            <ac:cxnSpMk id="24" creationId="{E0605A71-36D7-C857-7413-47076C041D1F}"/>
          </ac:cxnSpMkLst>
        </pc:cxnChg>
        <pc:cxnChg chg="mod">
          <ac:chgData name="Koen Verbeeck" userId="24d0e79a7fd977da" providerId="LiveId" clId="{BA5CD2F8-66DA-43DE-8187-1C492E55A66A}" dt="2023-10-13T19:06:27.805" v="555"/>
          <ac:cxnSpMkLst>
            <pc:docMk/>
            <pc:sldMk cId="3429298847" sldId="422"/>
            <ac:cxnSpMk id="25" creationId="{0B0E7929-FAC0-C0CC-8B66-E2594FB3B6AC}"/>
          </ac:cxnSpMkLst>
        </pc:cxnChg>
        <pc:cxnChg chg="mod">
          <ac:chgData name="Koen Verbeeck" userId="24d0e79a7fd977da" providerId="LiveId" clId="{BA5CD2F8-66DA-43DE-8187-1C492E55A66A}" dt="2023-10-13T19:06:27.805" v="555"/>
          <ac:cxnSpMkLst>
            <pc:docMk/>
            <pc:sldMk cId="3429298847" sldId="422"/>
            <ac:cxnSpMk id="26" creationId="{275D670E-EB8D-51A3-7751-E79E1C84EF7A}"/>
          </ac:cxnSpMkLst>
        </pc:cxnChg>
        <pc:cxnChg chg="mod">
          <ac:chgData name="Koen Verbeeck" userId="24d0e79a7fd977da" providerId="LiveId" clId="{BA5CD2F8-66DA-43DE-8187-1C492E55A66A}" dt="2023-10-13T19:06:27.805" v="555"/>
          <ac:cxnSpMkLst>
            <pc:docMk/>
            <pc:sldMk cId="3429298847" sldId="422"/>
            <ac:cxnSpMk id="27" creationId="{FDA023BB-A02D-0CE1-4C86-DD52E3CFAD01}"/>
          </ac:cxnSpMkLst>
        </pc:cxnChg>
        <pc:cxnChg chg="mod">
          <ac:chgData name="Koen Verbeeck" userId="24d0e79a7fd977da" providerId="LiveId" clId="{BA5CD2F8-66DA-43DE-8187-1C492E55A66A}" dt="2023-10-13T19:06:27.805" v="555"/>
          <ac:cxnSpMkLst>
            <pc:docMk/>
            <pc:sldMk cId="3429298847" sldId="422"/>
            <ac:cxnSpMk id="28" creationId="{181D7DA8-3151-6907-FE75-941560F6BC96}"/>
          </ac:cxnSpMkLst>
        </pc:cxnChg>
        <pc:cxnChg chg="mod">
          <ac:chgData name="Koen Verbeeck" userId="24d0e79a7fd977da" providerId="LiveId" clId="{BA5CD2F8-66DA-43DE-8187-1C492E55A66A}" dt="2023-10-13T19:06:27.805" v="555"/>
          <ac:cxnSpMkLst>
            <pc:docMk/>
            <pc:sldMk cId="3429298847" sldId="422"/>
            <ac:cxnSpMk id="29" creationId="{6D027DC4-3E05-02A7-F445-09625B79AEC5}"/>
          </ac:cxnSpMkLst>
        </pc:cxnChg>
        <pc:cxnChg chg="mod">
          <ac:chgData name="Koen Verbeeck" userId="24d0e79a7fd977da" providerId="LiveId" clId="{BA5CD2F8-66DA-43DE-8187-1C492E55A66A}" dt="2023-10-13T19:06:27.805" v="555"/>
          <ac:cxnSpMkLst>
            <pc:docMk/>
            <pc:sldMk cId="3429298847" sldId="422"/>
            <ac:cxnSpMk id="30" creationId="{02BCC744-B3FB-B514-4839-ACD5EAEF37F0}"/>
          </ac:cxnSpMkLst>
        </pc:cxnChg>
      </pc:sldChg>
      <pc:sldChg chg="addSp delSp modSp new mod">
        <pc:chgData name="Koen Verbeeck" userId="24d0e79a7fd977da" providerId="LiveId" clId="{BA5CD2F8-66DA-43DE-8187-1C492E55A66A}" dt="2023-10-24T12:56:20.836" v="2456" actId="20577"/>
        <pc:sldMkLst>
          <pc:docMk/>
          <pc:sldMk cId="3996753742" sldId="423"/>
        </pc:sldMkLst>
        <pc:spChg chg="del">
          <ac:chgData name="Koen Verbeeck" userId="24d0e79a7fd977da" providerId="LiveId" clId="{BA5CD2F8-66DA-43DE-8187-1C492E55A66A}" dt="2023-10-13T19:08:57.240" v="557" actId="478"/>
          <ac:spMkLst>
            <pc:docMk/>
            <pc:sldMk cId="3996753742" sldId="423"/>
            <ac:spMk id="2" creationId="{A770F827-A250-96BF-7B21-1FA70D375B56}"/>
          </ac:spMkLst>
        </pc:spChg>
        <pc:spChg chg="del">
          <ac:chgData name="Koen Verbeeck" userId="24d0e79a7fd977da" providerId="LiveId" clId="{BA5CD2F8-66DA-43DE-8187-1C492E55A66A}" dt="2023-10-13T19:08:57.240" v="557" actId="478"/>
          <ac:spMkLst>
            <pc:docMk/>
            <pc:sldMk cId="3996753742" sldId="423"/>
            <ac:spMk id="3" creationId="{B9A3FD18-61A5-B006-B4F5-5F63AD80BFED}"/>
          </ac:spMkLst>
        </pc:spChg>
        <pc:spChg chg="add del mod">
          <ac:chgData name="Koen Verbeeck" userId="24d0e79a7fd977da" providerId="LiveId" clId="{BA5CD2F8-66DA-43DE-8187-1C492E55A66A}" dt="2023-10-13T19:09:01.565" v="559"/>
          <ac:spMkLst>
            <pc:docMk/>
            <pc:sldMk cId="3996753742" sldId="423"/>
            <ac:spMk id="4" creationId="{96E2BB6E-140C-2546-9340-DAE90131C964}"/>
          </ac:spMkLst>
        </pc:spChg>
        <pc:spChg chg="add mod">
          <ac:chgData name="Koen Verbeeck" userId="24d0e79a7fd977da" providerId="LiveId" clId="{BA5CD2F8-66DA-43DE-8187-1C492E55A66A}" dt="2023-10-24T12:56:20.836" v="2456" actId="20577"/>
          <ac:spMkLst>
            <pc:docMk/>
            <pc:sldMk cId="3996753742" sldId="423"/>
            <ac:spMk id="6" creationId="{15614DB6-524F-A9B7-AD69-21A3E198BE95}"/>
          </ac:spMkLst>
        </pc:spChg>
        <pc:picChg chg="add del mod">
          <ac:chgData name="Koen Verbeeck" userId="24d0e79a7fd977da" providerId="LiveId" clId="{BA5CD2F8-66DA-43DE-8187-1C492E55A66A}" dt="2023-10-13T19:09:01.565" v="559"/>
          <ac:picMkLst>
            <pc:docMk/>
            <pc:sldMk cId="3996753742" sldId="423"/>
            <ac:picMk id="5" creationId="{C44EA84E-D792-2ED6-3739-F624CD650F27}"/>
          </ac:picMkLst>
        </pc:picChg>
        <pc:picChg chg="add mod">
          <ac:chgData name="Koen Verbeeck" userId="24d0e79a7fd977da" providerId="LiveId" clId="{BA5CD2F8-66DA-43DE-8187-1C492E55A66A}" dt="2023-10-13T19:09:01.698" v="560"/>
          <ac:picMkLst>
            <pc:docMk/>
            <pc:sldMk cId="3996753742" sldId="423"/>
            <ac:picMk id="7" creationId="{9C799956-8274-9803-E8AC-BBA491105486}"/>
          </ac:picMkLst>
        </pc:picChg>
        <pc:picChg chg="add mod">
          <ac:chgData name="Koen Verbeeck" userId="24d0e79a7fd977da" providerId="LiveId" clId="{BA5CD2F8-66DA-43DE-8187-1C492E55A66A}" dt="2023-10-13T19:10:26.033" v="565" actId="1076"/>
          <ac:picMkLst>
            <pc:docMk/>
            <pc:sldMk cId="3996753742" sldId="423"/>
            <ac:picMk id="8" creationId="{6700D98A-E75F-263B-632B-5DEA7C807C5D}"/>
          </ac:picMkLst>
        </pc:picChg>
      </pc:sldChg>
      <pc:sldChg chg="addSp delSp modSp new mod">
        <pc:chgData name="Koen Verbeeck" userId="24d0e79a7fd977da" providerId="LiveId" clId="{BA5CD2F8-66DA-43DE-8187-1C492E55A66A}" dt="2023-10-19T12:43:58.712" v="1284" actId="1076"/>
        <pc:sldMkLst>
          <pc:docMk/>
          <pc:sldMk cId="2803783974" sldId="424"/>
        </pc:sldMkLst>
        <pc:spChg chg="del">
          <ac:chgData name="Koen Verbeeck" userId="24d0e79a7fd977da" providerId="LiveId" clId="{BA5CD2F8-66DA-43DE-8187-1C492E55A66A}" dt="2023-10-19T12:43:37.054" v="1279" actId="478"/>
          <ac:spMkLst>
            <pc:docMk/>
            <pc:sldMk cId="2803783974" sldId="424"/>
            <ac:spMk id="2" creationId="{F85FDAF8-E740-2840-E52E-362E087E8D0C}"/>
          </ac:spMkLst>
        </pc:spChg>
        <pc:spChg chg="del">
          <ac:chgData name="Koen Verbeeck" userId="24d0e79a7fd977da" providerId="LiveId" clId="{BA5CD2F8-66DA-43DE-8187-1C492E55A66A}" dt="2023-10-19T12:43:37.054" v="1279" actId="478"/>
          <ac:spMkLst>
            <pc:docMk/>
            <pc:sldMk cId="2803783974" sldId="424"/>
            <ac:spMk id="3" creationId="{DC5823B7-28E3-0164-8C38-B0B7387D855B}"/>
          </ac:spMkLst>
        </pc:spChg>
        <pc:picChg chg="add mod">
          <ac:chgData name="Koen Verbeeck" userId="24d0e79a7fd977da" providerId="LiveId" clId="{BA5CD2F8-66DA-43DE-8187-1C492E55A66A}" dt="2023-10-19T12:43:41.986" v="1282" actId="14100"/>
          <ac:picMkLst>
            <pc:docMk/>
            <pc:sldMk cId="2803783974" sldId="424"/>
            <ac:picMk id="1026" creationId="{37D75268-6AF6-94C6-730E-02731886D4A1}"/>
          </ac:picMkLst>
        </pc:picChg>
        <pc:picChg chg="add mod">
          <ac:chgData name="Koen Verbeeck" userId="24d0e79a7fd977da" providerId="LiveId" clId="{BA5CD2F8-66DA-43DE-8187-1C492E55A66A}" dt="2023-10-19T12:43:58.712" v="1284" actId="1076"/>
          <ac:picMkLst>
            <pc:docMk/>
            <pc:sldMk cId="2803783974" sldId="424"/>
            <ac:picMk id="1028" creationId="{9EEF89CD-8BAD-6320-338F-0197241CD2E4}"/>
          </ac:picMkLst>
        </pc:picChg>
      </pc:sldChg>
      <pc:sldChg chg="modSp add mod">
        <pc:chgData name="Koen Verbeeck" userId="24d0e79a7fd977da" providerId="LiveId" clId="{BA5CD2F8-66DA-43DE-8187-1C492E55A66A}" dt="2023-10-13T19:11:07.371" v="579" actId="20577"/>
        <pc:sldMkLst>
          <pc:docMk/>
          <pc:sldMk cId="1900616416" sldId="425"/>
        </pc:sldMkLst>
        <pc:spChg chg="mod">
          <ac:chgData name="Koen Verbeeck" userId="24d0e79a7fd977da" providerId="LiveId" clId="{BA5CD2F8-66DA-43DE-8187-1C492E55A66A}" dt="2023-10-13T19:11:07.371" v="579" actId="20577"/>
          <ac:spMkLst>
            <pc:docMk/>
            <pc:sldMk cId="1900616416" sldId="425"/>
            <ac:spMk id="3" creationId="{3D26A323-ADFE-A02B-E06E-9E5FC358A01F}"/>
          </ac:spMkLst>
        </pc:spChg>
      </pc:sldChg>
      <pc:sldChg chg="modSp add mod">
        <pc:chgData name="Koen Verbeeck" userId="24d0e79a7fd977da" providerId="LiveId" clId="{BA5CD2F8-66DA-43DE-8187-1C492E55A66A}" dt="2023-10-13T19:11:18.934" v="589" actId="20577"/>
        <pc:sldMkLst>
          <pc:docMk/>
          <pc:sldMk cId="3112673607" sldId="426"/>
        </pc:sldMkLst>
        <pc:spChg chg="mod">
          <ac:chgData name="Koen Verbeeck" userId="24d0e79a7fd977da" providerId="LiveId" clId="{BA5CD2F8-66DA-43DE-8187-1C492E55A66A}" dt="2023-10-13T19:11:18.934" v="589" actId="20577"/>
          <ac:spMkLst>
            <pc:docMk/>
            <pc:sldMk cId="3112673607" sldId="426"/>
            <ac:spMk id="3" creationId="{3D26A323-ADFE-A02B-E06E-9E5FC358A01F}"/>
          </ac:spMkLst>
        </pc:spChg>
      </pc:sldChg>
      <pc:sldChg chg="modSp add mod">
        <pc:chgData name="Koen Verbeeck" userId="24d0e79a7fd977da" providerId="LiveId" clId="{BA5CD2F8-66DA-43DE-8187-1C492E55A66A}" dt="2023-10-13T19:11:36.798" v="597" actId="20577"/>
        <pc:sldMkLst>
          <pc:docMk/>
          <pc:sldMk cId="1159298203" sldId="427"/>
        </pc:sldMkLst>
        <pc:spChg chg="mod">
          <ac:chgData name="Koen Verbeeck" userId="24d0e79a7fd977da" providerId="LiveId" clId="{BA5CD2F8-66DA-43DE-8187-1C492E55A66A}" dt="2023-10-13T19:11:36.798" v="597" actId="20577"/>
          <ac:spMkLst>
            <pc:docMk/>
            <pc:sldMk cId="1159298203" sldId="427"/>
            <ac:spMk id="3" creationId="{3D26A323-ADFE-A02B-E06E-9E5FC358A01F}"/>
          </ac:spMkLst>
        </pc:spChg>
      </pc:sldChg>
      <pc:sldChg chg="modSp add mod">
        <pc:chgData name="Koen Verbeeck" userId="24d0e79a7fd977da" providerId="LiveId" clId="{BA5CD2F8-66DA-43DE-8187-1C492E55A66A}" dt="2023-10-13T19:11:57.120" v="607" actId="20577"/>
        <pc:sldMkLst>
          <pc:docMk/>
          <pc:sldMk cId="1922521532" sldId="428"/>
        </pc:sldMkLst>
        <pc:spChg chg="mod">
          <ac:chgData name="Koen Verbeeck" userId="24d0e79a7fd977da" providerId="LiveId" clId="{BA5CD2F8-66DA-43DE-8187-1C492E55A66A}" dt="2023-10-13T19:11:57.120" v="607" actId="20577"/>
          <ac:spMkLst>
            <pc:docMk/>
            <pc:sldMk cId="1922521532" sldId="428"/>
            <ac:spMk id="3" creationId="{3D26A323-ADFE-A02B-E06E-9E5FC358A01F}"/>
          </ac:spMkLst>
        </pc:spChg>
      </pc:sldChg>
      <pc:sldChg chg="modSp add mod">
        <pc:chgData name="Koen Verbeeck" userId="24d0e79a7fd977da" providerId="LiveId" clId="{BA5CD2F8-66DA-43DE-8187-1C492E55A66A}" dt="2023-10-13T19:12:46.105" v="627" actId="20577"/>
        <pc:sldMkLst>
          <pc:docMk/>
          <pc:sldMk cId="2573432886" sldId="429"/>
        </pc:sldMkLst>
        <pc:spChg chg="mod">
          <ac:chgData name="Koen Verbeeck" userId="24d0e79a7fd977da" providerId="LiveId" clId="{BA5CD2F8-66DA-43DE-8187-1C492E55A66A}" dt="2023-10-13T19:12:46.105" v="627" actId="20577"/>
          <ac:spMkLst>
            <pc:docMk/>
            <pc:sldMk cId="2573432886" sldId="429"/>
            <ac:spMk id="3" creationId="{3D26A323-ADFE-A02B-E06E-9E5FC358A01F}"/>
          </ac:spMkLst>
        </pc:spChg>
      </pc:sldChg>
      <pc:sldChg chg="modSp add mod">
        <pc:chgData name="Koen Verbeeck" userId="24d0e79a7fd977da" providerId="LiveId" clId="{BA5CD2F8-66DA-43DE-8187-1C492E55A66A}" dt="2023-10-13T19:13:03.613" v="655" actId="14100"/>
        <pc:sldMkLst>
          <pc:docMk/>
          <pc:sldMk cId="1171969775" sldId="430"/>
        </pc:sldMkLst>
        <pc:spChg chg="mod">
          <ac:chgData name="Koen Verbeeck" userId="24d0e79a7fd977da" providerId="LiveId" clId="{BA5CD2F8-66DA-43DE-8187-1C492E55A66A}" dt="2023-10-13T19:13:03.613" v="655" actId="14100"/>
          <ac:spMkLst>
            <pc:docMk/>
            <pc:sldMk cId="1171969775" sldId="430"/>
            <ac:spMk id="3" creationId="{3D26A323-ADFE-A02B-E06E-9E5FC358A01F}"/>
          </ac:spMkLst>
        </pc:spChg>
      </pc:sldChg>
      <pc:sldChg chg="modSp add mod">
        <pc:chgData name="Koen Verbeeck" userId="24d0e79a7fd977da" providerId="LiveId" clId="{BA5CD2F8-66DA-43DE-8187-1C492E55A66A}" dt="2023-10-13T19:13:13.526" v="680" actId="20577"/>
        <pc:sldMkLst>
          <pc:docMk/>
          <pc:sldMk cId="1160934701" sldId="431"/>
        </pc:sldMkLst>
        <pc:spChg chg="mod">
          <ac:chgData name="Koen Verbeeck" userId="24d0e79a7fd977da" providerId="LiveId" clId="{BA5CD2F8-66DA-43DE-8187-1C492E55A66A}" dt="2023-10-13T19:13:13.526" v="680" actId="20577"/>
          <ac:spMkLst>
            <pc:docMk/>
            <pc:sldMk cId="1160934701" sldId="431"/>
            <ac:spMk id="3" creationId="{3D26A323-ADFE-A02B-E06E-9E5FC358A01F}"/>
          </ac:spMkLst>
        </pc:spChg>
      </pc:sldChg>
      <pc:sldChg chg="addSp delSp modSp new mod modClrScheme modAnim chgLayout">
        <pc:chgData name="Koen Verbeeck" userId="24d0e79a7fd977da" providerId="LiveId" clId="{BA5CD2F8-66DA-43DE-8187-1C492E55A66A}" dt="2023-10-24T12:57:56.704" v="2458" actId="1076"/>
        <pc:sldMkLst>
          <pc:docMk/>
          <pc:sldMk cId="1170743350" sldId="432"/>
        </pc:sldMkLst>
        <pc:spChg chg="del mod ord">
          <ac:chgData name="Koen Verbeeck" userId="24d0e79a7fd977da" providerId="LiveId" clId="{BA5CD2F8-66DA-43DE-8187-1C492E55A66A}" dt="2023-10-16T10:54:46.976" v="682" actId="700"/>
          <ac:spMkLst>
            <pc:docMk/>
            <pc:sldMk cId="1170743350" sldId="432"/>
            <ac:spMk id="2" creationId="{BFF14E40-1481-2120-812B-0FC18332EE72}"/>
          </ac:spMkLst>
        </pc:spChg>
        <pc:spChg chg="del mod ord">
          <ac:chgData name="Koen Verbeeck" userId="24d0e79a7fd977da" providerId="LiveId" clId="{BA5CD2F8-66DA-43DE-8187-1C492E55A66A}" dt="2023-10-16T10:54:46.976" v="682" actId="700"/>
          <ac:spMkLst>
            <pc:docMk/>
            <pc:sldMk cId="1170743350" sldId="432"/>
            <ac:spMk id="3" creationId="{0F82F067-0D7B-8EC3-3CF9-D9A85B9B679A}"/>
          </ac:spMkLst>
        </pc:spChg>
        <pc:spChg chg="add del mod ord">
          <ac:chgData name="Koen Verbeeck" userId="24d0e79a7fd977da" providerId="LiveId" clId="{BA5CD2F8-66DA-43DE-8187-1C492E55A66A}" dt="2023-10-16T10:56:15.664" v="684" actId="478"/>
          <ac:spMkLst>
            <pc:docMk/>
            <pc:sldMk cId="1170743350" sldId="432"/>
            <ac:spMk id="4" creationId="{1F259360-14CF-15E1-4BC9-9111097972C3}"/>
          </ac:spMkLst>
        </pc:spChg>
        <pc:spChg chg="add del mod ord">
          <ac:chgData name="Koen Verbeeck" userId="24d0e79a7fd977da" providerId="LiveId" clId="{BA5CD2F8-66DA-43DE-8187-1C492E55A66A}" dt="2023-10-16T10:56:16.988" v="685" actId="478"/>
          <ac:spMkLst>
            <pc:docMk/>
            <pc:sldMk cId="1170743350" sldId="432"/>
            <ac:spMk id="5" creationId="{BCBDC4F4-C753-2B92-5013-F72D7297322D}"/>
          </ac:spMkLst>
        </pc:spChg>
        <pc:spChg chg="add mod">
          <ac:chgData name="Koen Verbeeck" userId="24d0e79a7fd977da" providerId="LiveId" clId="{BA5CD2F8-66DA-43DE-8187-1C492E55A66A}" dt="2023-10-16T10:56:10.999" v="683"/>
          <ac:spMkLst>
            <pc:docMk/>
            <pc:sldMk cId="1170743350" sldId="432"/>
            <ac:spMk id="7" creationId="{C12A484C-4D09-195C-363F-9A6FDA59FAE1}"/>
          </ac:spMkLst>
        </pc:spChg>
        <pc:picChg chg="add mod">
          <ac:chgData name="Koen Verbeeck" userId="24d0e79a7fd977da" providerId="LiveId" clId="{BA5CD2F8-66DA-43DE-8187-1C492E55A66A}" dt="2023-10-16T10:56:10.999" v="683"/>
          <ac:picMkLst>
            <pc:docMk/>
            <pc:sldMk cId="1170743350" sldId="432"/>
            <ac:picMk id="6" creationId="{6A8E6BEB-F515-9676-E266-3B6989058F37}"/>
          </ac:picMkLst>
        </pc:picChg>
        <pc:picChg chg="add mod">
          <ac:chgData name="Koen Verbeeck" userId="24d0e79a7fd977da" providerId="LiveId" clId="{BA5CD2F8-66DA-43DE-8187-1C492E55A66A}" dt="2023-10-24T12:57:56.704" v="2458" actId="1076"/>
          <ac:picMkLst>
            <pc:docMk/>
            <pc:sldMk cId="1170743350" sldId="432"/>
            <ac:picMk id="8" creationId="{437F43A7-0F28-5276-294E-53A6E2546843}"/>
          </ac:picMkLst>
        </pc:picChg>
        <pc:picChg chg="add mod">
          <ac:chgData name="Koen Verbeeck" userId="24d0e79a7fd977da" providerId="LiveId" clId="{BA5CD2F8-66DA-43DE-8187-1C492E55A66A}" dt="2023-10-24T12:57:53.516" v="2457" actId="1076"/>
          <ac:picMkLst>
            <pc:docMk/>
            <pc:sldMk cId="1170743350" sldId="432"/>
            <ac:picMk id="10" creationId="{2F153B2C-F762-E3BB-07C7-F4886748E0E0}"/>
          </ac:picMkLst>
        </pc:picChg>
      </pc:sldChg>
      <pc:sldChg chg="addSp delSp modSp new mod modAnim">
        <pc:chgData name="Koen Verbeeck" userId="24d0e79a7fd977da" providerId="LiveId" clId="{BA5CD2F8-66DA-43DE-8187-1C492E55A66A}" dt="2023-10-16T11:07:07.991" v="727"/>
        <pc:sldMkLst>
          <pc:docMk/>
          <pc:sldMk cId="2187368037" sldId="433"/>
        </pc:sldMkLst>
        <pc:spChg chg="del">
          <ac:chgData name="Koen Verbeeck" userId="24d0e79a7fd977da" providerId="LiveId" clId="{BA5CD2F8-66DA-43DE-8187-1C492E55A66A}" dt="2023-10-16T10:59:49.262" v="694" actId="478"/>
          <ac:spMkLst>
            <pc:docMk/>
            <pc:sldMk cId="2187368037" sldId="433"/>
            <ac:spMk id="2" creationId="{0019645E-2378-4335-DA74-5446444F1694}"/>
          </ac:spMkLst>
        </pc:spChg>
        <pc:spChg chg="del">
          <ac:chgData name="Koen Verbeeck" userId="24d0e79a7fd977da" providerId="LiveId" clId="{BA5CD2F8-66DA-43DE-8187-1C492E55A66A}" dt="2023-10-16T10:59:49.262" v="694" actId="478"/>
          <ac:spMkLst>
            <pc:docMk/>
            <pc:sldMk cId="2187368037" sldId="433"/>
            <ac:spMk id="3" creationId="{7C126198-27E7-76D4-5EE8-BFB35ED87915}"/>
          </ac:spMkLst>
        </pc:spChg>
        <pc:spChg chg="add mod">
          <ac:chgData name="Koen Verbeeck" userId="24d0e79a7fd977da" providerId="LiveId" clId="{BA5CD2F8-66DA-43DE-8187-1C492E55A66A}" dt="2023-10-16T10:59:54.719" v="706" actId="20577"/>
          <ac:spMkLst>
            <pc:docMk/>
            <pc:sldMk cId="2187368037" sldId="433"/>
            <ac:spMk id="4" creationId="{5726F60C-9956-DB47-1E9E-B0E5A0091373}"/>
          </ac:spMkLst>
        </pc:spChg>
        <pc:picChg chg="add mod">
          <ac:chgData name="Koen Verbeeck" userId="24d0e79a7fd977da" providerId="LiveId" clId="{BA5CD2F8-66DA-43DE-8187-1C492E55A66A}" dt="2023-10-16T11:03:10.437" v="708" actId="1076"/>
          <ac:picMkLst>
            <pc:docMk/>
            <pc:sldMk cId="2187368037" sldId="433"/>
            <ac:picMk id="6" creationId="{F1D07062-1124-B682-A9D6-AD47F977D735}"/>
          </ac:picMkLst>
        </pc:picChg>
        <pc:picChg chg="add mod">
          <ac:chgData name="Koen Verbeeck" userId="24d0e79a7fd977da" providerId="LiveId" clId="{BA5CD2F8-66DA-43DE-8187-1C492E55A66A}" dt="2023-10-16T11:05:53.826" v="720" actId="1076"/>
          <ac:picMkLst>
            <pc:docMk/>
            <pc:sldMk cId="2187368037" sldId="433"/>
            <ac:picMk id="8" creationId="{3D57C5AA-B8D3-21BE-52EA-89CD30CC91AA}"/>
          </ac:picMkLst>
        </pc:picChg>
        <pc:picChg chg="add del mod">
          <ac:chgData name="Koen Verbeeck" userId="24d0e79a7fd977da" providerId="LiveId" clId="{BA5CD2F8-66DA-43DE-8187-1C492E55A66A}" dt="2023-10-16T11:06:10.591" v="722" actId="478"/>
          <ac:picMkLst>
            <pc:docMk/>
            <pc:sldMk cId="2187368037" sldId="433"/>
            <ac:picMk id="10" creationId="{C9DB6A9A-E103-DE17-AA84-A9294E05AED5}"/>
          </ac:picMkLst>
        </pc:picChg>
        <pc:picChg chg="add mod">
          <ac:chgData name="Koen Verbeeck" userId="24d0e79a7fd977da" providerId="LiveId" clId="{BA5CD2F8-66DA-43DE-8187-1C492E55A66A}" dt="2023-10-16T11:05:29.494" v="716" actId="1076"/>
          <ac:picMkLst>
            <pc:docMk/>
            <pc:sldMk cId="2187368037" sldId="433"/>
            <ac:picMk id="1026" creationId="{2F27470B-67F4-2D95-D9E1-644CF98DD268}"/>
          </ac:picMkLst>
        </pc:picChg>
        <pc:picChg chg="add mod">
          <ac:chgData name="Koen Verbeeck" userId="24d0e79a7fd977da" providerId="LiveId" clId="{BA5CD2F8-66DA-43DE-8187-1C492E55A66A}" dt="2023-10-16T11:07:01.019" v="725" actId="1076"/>
          <ac:picMkLst>
            <pc:docMk/>
            <pc:sldMk cId="2187368037" sldId="433"/>
            <ac:picMk id="1028" creationId="{99E0EEE4-FCCF-85C5-BEE8-0F35D1F8FD79}"/>
          </ac:picMkLst>
        </pc:picChg>
      </pc:sldChg>
      <pc:sldChg chg="addSp delSp modSp new mod modAnim">
        <pc:chgData name="Koen Verbeeck" userId="24d0e79a7fd977da" providerId="LiveId" clId="{BA5CD2F8-66DA-43DE-8187-1C492E55A66A}" dt="2023-10-16T11:12:57.074" v="748"/>
        <pc:sldMkLst>
          <pc:docMk/>
          <pc:sldMk cId="1977894409" sldId="434"/>
        </pc:sldMkLst>
        <pc:spChg chg="del">
          <ac:chgData name="Koen Verbeeck" userId="24d0e79a7fd977da" providerId="LiveId" clId="{BA5CD2F8-66DA-43DE-8187-1C492E55A66A}" dt="2023-10-16T11:08:01.052" v="730" actId="478"/>
          <ac:spMkLst>
            <pc:docMk/>
            <pc:sldMk cId="1977894409" sldId="434"/>
            <ac:spMk id="2" creationId="{4A072E95-8071-019C-6EA9-2AE5298387C6}"/>
          </ac:spMkLst>
        </pc:spChg>
        <pc:spChg chg="del">
          <ac:chgData name="Koen Verbeeck" userId="24d0e79a7fd977da" providerId="LiveId" clId="{BA5CD2F8-66DA-43DE-8187-1C492E55A66A}" dt="2023-10-16T11:07:59.782" v="729" actId="478"/>
          <ac:spMkLst>
            <pc:docMk/>
            <pc:sldMk cId="1977894409" sldId="434"/>
            <ac:spMk id="3" creationId="{631E222D-E22A-8D78-DD3D-DE52B999C283}"/>
          </ac:spMkLst>
        </pc:spChg>
        <pc:spChg chg="add mod">
          <ac:chgData name="Koen Verbeeck" userId="24d0e79a7fd977da" providerId="LiveId" clId="{BA5CD2F8-66DA-43DE-8187-1C492E55A66A}" dt="2023-10-16T11:08:06.853" v="743" actId="20577"/>
          <ac:spMkLst>
            <pc:docMk/>
            <pc:sldMk cId="1977894409" sldId="434"/>
            <ac:spMk id="4" creationId="{2F7FAB0D-5100-A377-7C50-C8953AB6A5BA}"/>
          </ac:spMkLst>
        </pc:spChg>
        <pc:picChg chg="add mod">
          <ac:chgData name="Koen Verbeeck" userId="24d0e79a7fd977da" providerId="LiveId" clId="{BA5CD2F8-66DA-43DE-8187-1C492E55A66A}" dt="2023-10-16T11:10:32.059" v="745" actId="1076"/>
          <ac:picMkLst>
            <pc:docMk/>
            <pc:sldMk cId="1977894409" sldId="434"/>
            <ac:picMk id="6" creationId="{7B53BD2B-7FB7-548D-74DD-EA10614974AB}"/>
          </ac:picMkLst>
        </pc:picChg>
        <pc:picChg chg="add mod">
          <ac:chgData name="Koen Verbeeck" userId="24d0e79a7fd977da" providerId="LiveId" clId="{BA5CD2F8-66DA-43DE-8187-1C492E55A66A}" dt="2023-10-16T11:12:45.766" v="747" actId="1076"/>
          <ac:picMkLst>
            <pc:docMk/>
            <pc:sldMk cId="1977894409" sldId="434"/>
            <ac:picMk id="8" creationId="{FDADBDD1-0DEB-31CE-92AF-2A3024D35709}"/>
          </ac:picMkLst>
        </pc:picChg>
      </pc:sldChg>
      <pc:sldChg chg="addSp delSp modSp new mod delAnim modAnim">
        <pc:chgData name="Koen Verbeeck" userId="24d0e79a7fd977da" providerId="LiveId" clId="{BA5CD2F8-66DA-43DE-8187-1C492E55A66A}" dt="2023-10-16T11:17:33.797" v="783" actId="20577"/>
        <pc:sldMkLst>
          <pc:docMk/>
          <pc:sldMk cId="3655917864" sldId="435"/>
        </pc:sldMkLst>
        <pc:spChg chg="del">
          <ac:chgData name="Koen Verbeeck" userId="24d0e79a7fd977da" providerId="LiveId" clId="{BA5CD2F8-66DA-43DE-8187-1C492E55A66A}" dt="2023-10-16T11:16:03.341" v="750" actId="478"/>
          <ac:spMkLst>
            <pc:docMk/>
            <pc:sldMk cId="3655917864" sldId="435"/>
            <ac:spMk id="2" creationId="{2AB1CF45-7826-E482-FE77-D352F895F328}"/>
          </ac:spMkLst>
        </pc:spChg>
        <pc:spChg chg="del">
          <ac:chgData name="Koen Verbeeck" userId="24d0e79a7fd977da" providerId="LiveId" clId="{BA5CD2F8-66DA-43DE-8187-1C492E55A66A}" dt="2023-10-16T11:16:03.341" v="750" actId="478"/>
          <ac:spMkLst>
            <pc:docMk/>
            <pc:sldMk cId="3655917864" sldId="435"/>
            <ac:spMk id="3" creationId="{0A6C8076-3BA0-96D9-A9FC-DABC3FC57B30}"/>
          </ac:spMkLst>
        </pc:spChg>
        <pc:spChg chg="add mod">
          <ac:chgData name="Koen Verbeeck" userId="24d0e79a7fd977da" providerId="LiveId" clId="{BA5CD2F8-66DA-43DE-8187-1C492E55A66A}" dt="2023-10-16T11:17:33.797" v="783" actId="20577"/>
          <ac:spMkLst>
            <pc:docMk/>
            <pc:sldMk cId="3655917864" sldId="435"/>
            <ac:spMk id="4" creationId="{FBBD2C0E-348F-9069-AF42-D59E5AE9790B}"/>
          </ac:spMkLst>
        </pc:spChg>
        <pc:picChg chg="add del mod">
          <ac:chgData name="Koen Verbeeck" userId="24d0e79a7fd977da" providerId="LiveId" clId="{BA5CD2F8-66DA-43DE-8187-1C492E55A66A}" dt="2023-10-16T11:17:10.707" v="765" actId="478"/>
          <ac:picMkLst>
            <pc:docMk/>
            <pc:sldMk cId="3655917864" sldId="435"/>
            <ac:picMk id="5" creationId="{6E74CC57-BA13-C4C2-47C8-073001817B0D}"/>
          </ac:picMkLst>
        </pc:picChg>
        <pc:picChg chg="add mod">
          <ac:chgData name="Koen Verbeeck" userId="24d0e79a7fd977da" providerId="LiveId" clId="{BA5CD2F8-66DA-43DE-8187-1C492E55A66A}" dt="2023-10-16T11:17:16.425" v="766"/>
          <ac:picMkLst>
            <pc:docMk/>
            <pc:sldMk cId="3655917864" sldId="435"/>
            <ac:picMk id="6" creationId="{D7B68AE0-7994-F7EB-B326-B404953083D7}"/>
          </ac:picMkLst>
        </pc:picChg>
      </pc:sldChg>
      <pc:sldChg chg="new del">
        <pc:chgData name="Koen Verbeeck" userId="24d0e79a7fd977da" providerId="LiveId" clId="{BA5CD2F8-66DA-43DE-8187-1C492E55A66A}" dt="2023-10-16T11:17:42.999" v="786" actId="47"/>
        <pc:sldMkLst>
          <pc:docMk/>
          <pc:sldMk cId="2127549568" sldId="436"/>
        </pc:sldMkLst>
      </pc:sldChg>
      <pc:sldChg chg="addSp delSp modSp add mod">
        <pc:chgData name="Koen Verbeeck" userId="24d0e79a7fd977da" providerId="LiveId" clId="{BA5CD2F8-66DA-43DE-8187-1C492E55A66A}" dt="2023-10-16T11:18:06.012" v="830" actId="1036"/>
        <pc:sldMkLst>
          <pc:docMk/>
          <pc:sldMk cId="3061463071" sldId="437"/>
        </pc:sldMkLst>
        <pc:spChg chg="mod">
          <ac:chgData name="Koen Verbeeck" userId="24d0e79a7fd977da" providerId="LiveId" clId="{BA5CD2F8-66DA-43DE-8187-1C492E55A66A}" dt="2023-10-16T11:17:50.740" v="814" actId="20577"/>
          <ac:spMkLst>
            <pc:docMk/>
            <pc:sldMk cId="3061463071" sldId="437"/>
            <ac:spMk id="4" creationId="{FBBD2C0E-348F-9069-AF42-D59E5AE9790B}"/>
          </ac:spMkLst>
        </pc:spChg>
        <pc:picChg chg="add mod">
          <ac:chgData name="Koen Verbeeck" userId="24d0e79a7fd977da" providerId="LiveId" clId="{BA5CD2F8-66DA-43DE-8187-1C492E55A66A}" dt="2023-10-16T11:18:06.012" v="830" actId="1036"/>
          <ac:picMkLst>
            <pc:docMk/>
            <pc:sldMk cId="3061463071" sldId="437"/>
            <ac:picMk id="2" creationId="{43BD4350-2397-FCF1-8455-E23661BC094C}"/>
          </ac:picMkLst>
        </pc:picChg>
        <pc:picChg chg="del">
          <ac:chgData name="Koen Verbeeck" userId="24d0e79a7fd977da" providerId="LiveId" clId="{BA5CD2F8-66DA-43DE-8187-1C492E55A66A}" dt="2023-10-16T11:17:52.284" v="815" actId="478"/>
          <ac:picMkLst>
            <pc:docMk/>
            <pc:sldMk cId="3061463071" sldId="437"/>
            <ac:picMk id="6" creationId="{D7B68AE0-7994-F7EB-B326-B404953083D7}"/>
          </ac:picMkLst>
        </pc:picChg>
      </pc:sldChg>
      <pc:sldChg chg="modSp add mod">
        <pc:chgData name="Koen Verbeeck" userId="24d0e79a7fd977da" providerId="LiveId" clId="{BA5CD2F8-66DA-43DE-8187-1C492E55A66A}" dt="2023-10-16T11:18:53.109" v="854" actId="20577"/>
        <pc:sldMkLst>
          <pc:docMk/>
          <pc:sldMk cId="4211441043" sldId="438"/>
        </pc:sldMkLst>
        <pc:spChg chg="mod">
          <ac:chgData name="Koen Verbeeck" userId="24d0e79a7fd977da" providerId="LiveId" clId="{BA5CD2F8-66DA-43DE-8187-1C492E55A66A}" dt="2023-10-16T11:18:53.109" v="854" actId="20577"/>
          <ac:spMkLst>
            <pc:docMk/>
            <pc:sldMk cId="4211441043" sldId="438"/>
            <ac:spMk id="4" creationId="{BA66A9FB-463B-9E25-ED20-D36959E12FD0}"/>
          </ac:spMkLst>
        </pc:spChg>
      </pc:sldChg>
      <pc:sldChg chg="addSp delSp modSp new mod modClrScheme chgLayout">
        <pc:chgData name="Koen Verbeeck" userId="24d0e79a7fd977da" providerId="LiveId" clId="{BA5CD2F8-66DA-43DE-8187-1C492E55A66A}" dt="2023-10-16T11:22:31.128" v="861" actId="1076"/>
        <pc:sldMkLst>
          <pc:docMk/>
          <pc:sldMk cId="1273325707" sldId="439"/>
        </pc:sldMkLst>
        <pc:spChg chg="del mod ord">
          <ac:chgData name="Koen Verbeeck" userId="24d0e79a7fd977da" providerId="LiveId" clId="{BA5CD2F8-66DA-43DE-8187-1C492E55A66A}" dt="2023-10-16T11:22:22.178" v="856" actId="700"/>
          <ac:spMkLst>
            <pc:docMk/>
            <pc:sldMk cId="1273325707" sldId="439"/>
            <ac:spMk id="2" creationId="{AD631DB4-E794-9EEF-48C9-45AC55C74C5D}"/>
          </ac:spMkLst>
        </pc:spChg>
        <pc:spChg chg="del">
          <ac:chgData name="Koen Verbeeck" userId="24d0e79a7fd977da" providerId="LiveId" clId="{BA5CD2F8-66DA-43DE-8187-1C492E55A66A}" dt="2023-10-16T11:22:22.178" v="856" actId="700"/>
          <ac:spMkLst>
            <pc:docMk/>
            <pc:sldMk cId="1273325707" sldId="439"/>
            <ac:spMk id="3" creationId="{FE7C4E44-3885-A73C-A80E-A6C6016D8AF8}"/>
          </ac:spMkLst>
        </pc:spChg>
        <pc:spChg chg="add del mod ord">
          <ac:chgData name="Koen Verbeeck" userId="24d0e79a7fd977da" providerId="LiveId" clId="{BA5CD2F8-66DA-43DE-8187-1C492E55A66A}" dt="2023-10-16T11:22:23.934" v="857" actId="478"/>
          <ac:spMkLst>
            <pc:docMk/>
            <pc:sldMk cId="1273325707" sldId="439"/>
            <ac:spMk id="4" creationId="{C99D6B1D-4669-D289-385D-52AAC0422AEF}"/>
          </ac:spMkLst>
        </pc:spChg>
        <pc:spChg chg="mod">
          <ac:chgData name="Koen Verbeeck" userId="24d0e79a7fd977da" providerId="LiveId" clId="{BA5CD2F8-66DA-43DE-8187-1C492E55A66A}" dt="2023-10-16T11:22:24.627" v="858"/>
          <ac:spMkLst>
            <pc:docMk/>
            <pc:sldMk cId="1273325707" sldId="439"/>
            <ac:spMk id="6" creationId="{DD3EA9B4-57B7-74DA-49FE-60100725C2A0}"/>
          </ac:spMkLst>
        </pc:spChg>
        <pc:spChg chg="mod">
          <ac:chgData name="Koen Verbeeck" userId="24d0e79a7fd977da" providerId="LiveId" clId="{BA5CD2F8-66DA-43DE-8187-1C492E55A66A}" dt="2023-10-16T11:22:24.627" v="858"/>
          <ac:spMkLst>
            <pc:docMk/>
            <pc:sldMk cId="1273325707" sldId="439"/>
            <ac:spMk id="7" creationId="{2870CF88-5F22-0A9E-4D13-05EA1A903E7C}"/>
          </ac:spMkLst>
        </pc:spChg>
        <pc:spChg chg="mod">
          <ac:chgData name="Koen Verbeeck" userId="24d0e79a7fd977da" providerId="LiveId" clId="{BA5CD2F8-66DA-43DE-8187-1C492E55A66A}" dt="2023-10-16T11:22:24.627" v="858"/>
          <ac:spMkLst>
            <pc:docMk/>
            <pc:sldMk cId="1273325707" sldId="439"/>
            <ac:spMk id="9" creationId="{2A0E42FF-FD0D-C3DF-1170-F989BEE638FA}"/>
          </ac:spMkLst>
        </pc:spChg>
        <pc:spChg chg="mod">
          <ac:chgData name="Koen Verbeeck" userId="24d0e79a7fd977da" providerId="LiveId" clId="{BA5CD2F8-66DA-43DE-8187-1C492E55A66A}" dt="2023-10-16T11:22:24.627" v="858"/>
          <ac:spMkLst>
            <pc:docMk/>
            <pc:sldMk cId="1273325707" sldId="439"/>
            <ac:spMk id="10" creationId="{4611F446-8077-DD35-39EE-3DF93B2E8571}"/>
          </ac:spMkLst>
        </pc:spChg>
        <pc:spChg chg="add del mod">
          <ac:chgData name="Koen Verbeeck" userId="24d0e79a7fd977da" providerId="LiveId" clId="{BA5CD2F8-66DA-43DE-8187-1C492E55A66A}" dt="2023-10-16T11:22:27.019" v="859"/>
          <ac:spMkLst>
            <pc:docMk/>
            <pc:sldMk cId="1273325707" sldId="439"/>
            <ac:spMk id="11" creationId="{79338110-A872-247B-1702-E1B4615E07C2}"/>
          </ac:spMkLst>
        </pc:spChg>
        <pc:spChg chg="add del mod">
          <ac:chgData name="Koen Verbeeck" userId="24d0e79a7fd977da" providerId="LiveId" clId="{BA5CD2F8-66DA-43DE-8187-1C492E55A66A}" dt="2023-10-16T11:22:27.019" v="859"/>
          <ac:spMkLst>
            <pc:docMk/>
            <pc:sldMk cId="1273325707" sldId="439"/>
            <ac:spMk id="14" creationId="{52AE2A43-9A4E-9D23-F309-13549B4AEF89}"/>
          </ac:spMkLst>
        </pc:spChg>
        <pc:spChg chg="add del mod">
          <ac:chgData name="Koen Verbeeck" userId="24d0e79a7fd977da" providerId="LiveId" clId="{BA5CD2F8-66DA-43DE-8187-1C492E55A66A}" dt="2023-10-16T11:22:27.019" v="859"/>
          <ac:spMkLst>
            <pc:docMk/>
            <pc:sldMk cId="1273325707" sldId="439"/>
            <ac:spMk id="15" creationId="{E9412A1A-1D92-520D-8425-CF667A77F98B}"/>
          </ac:spMkLst>
        </pc:spChg>
        <pc:spChg chg="add del mod">
          <ac:chgData name="Koen Verbeeck" userId="24d0e79a7fd977da" providerId="LiveId" clId="{BA5CD2F8-66DA-43DE-8187-1C492E55A66A}" dt="2023-10-16T11:22:27.019" v="859"/>
          <ac:spMkLst>
            <pc:docMk/>
            <pc:sldMk cId="1273325707" sldId="439"/>
            <ac:spMk id="16" creationId="{B51F1053-B4A3-96DC-393D-C01BFC944FA3}"/>
          </ac:spMkLst>
        </pc:spChg>
        <pc:spChg chg="add del mod">
          <ac:chgData name="Koen Verbeeck" userId="24d0e79a7fd977da" providerId="LiveId" clId="{BA5CD2F8-66DA-43DE-8187-1C492E55A66A}" dt="2023-10-16T11:22:27.019" v="859"/>
          <ac:spMkLst>
            <pc:docMk/>
            <pc:sldMk cId="1273325707" sldId="439"/>
            <ac:spMk id="17" creationId="{3FF4102C-8045-E882-D985-2EDBD9D685D4}"/>
          </ac:spMkLst>
        </pc:spChg>
        <pc:spChg chg="add del mod">
          <ac:chgData name="Koen Verbeeck" userId="24d0e79a7fd977da" providerId="LiveId" clId="{BA5CD2F8-66DA-43DE-8187-1C492E55A66A}" dt="2023-10-16T11:22:27.019" v="859"/>
          <ac:spMkLst>
            <pc:docMk/>
            <pc:sldMk cId="1273325707" sldId="439"/>
            <ac:spMk id="18" creationId="{A9734325-1379-D05E-2684-F2A3E324EB89}"/>
          </ac:spMkLst>
        </pc:spChg>
        <pc:spChg chg="mod">
          <ac:chgData name="Koen Verbeeck" userId="24d0e79a7fd977da" providerId="LiveId" clId="{BA5CD2F8-66DA-43DE-8187-1C492E55A66A}" dt="2023-10-16T11:22:27.030" v="860"/>
          <ac:spMkLst>
            <pc:docMk/>
            <pc:sldMk cId="1273325707" sldId="439"/>
            <ac:spMk id="20" creationId="{21F521BE-4D88-EDF5-07AF-31A4A67972C3}"/>
          </ac:spMkLst>
        </pc:spChg>
        <pc:spChg chg="mod">
          <ac:chgData name="Koen Verbeeck" userId="24d0e79a7fd977da" providerId="LiveId" clId="{BA5CD2F8-66DA-43DE-8187-1C492E55A66A}" dt="2023-10-16T11:22:27.030" v="860"/>
          <ac:spMkLst>
            <pc:docMk/>
            <pc:sldMk cId="1273325707" sldId="439"/>
            <ac:spMk id="21" creationId="{16D46C30-405E-AF16-9611-7C1CA1742855}"/>
          </ac:spMkLst>
        </pc:spChg>
        <pc:spChg chg="mod">
          <ac:chgData name="Koen Verbeeck" userId="24d0e79a7fd977da" providerId="LiveId" clId="{BA5CD2F8-66DA-43DE-8187-1C492E55A66A}" dt="2023-10-16T11:22:27.030" v="860"/>
          <ac:spMkLst>
            <pc:docMk/>
            <pc:sldMk cId="1273325707" sldId="439"/>
            <ac:spMk id="23" creationId="{189481C6-7C51-BFD2-F097-B23076326B1D}"/>
          </ac:spMkLst>
        </pc:spChg>
        <pc:spChg chg="mod">
          <ac:chgData name="Koen Verbeeck" userId="24d0e79a7fd977da" providerId="LiveId" clId="{BA5CD2F8-66DA-43DE-8187-1C492E55A66A}" dt="2023-10-16T11:22:27.030" v="860"/>
          <ac:spMkLst>
            <pc:docMk/>
            <pc:sldMk cId="1273325707" sldId="439"/>
            <ac:spMk id="24" creationId="{CA9D9CFC-C587-DA2D-7BDD-62073ADB1650}"/>
          </ac:spMkLst>
        </pc:spChg>
        <pc:spChg chg="add mod">
          <ac:chgData name="Koen Verbeeck" userId="24d0e79a7fd977da" providerId="LiveId" clId="{BA5CD2F8-66DA-43DE-8187-1C492E55A66A}" dt="2023-10-16T11:22:31.128" v="861" actId="1076"/>
          <ac:spMkLst>
            <pc:docMk/>
            <pc:sldMk cId="1273325707" sldId="439"/>
            <ac:spMk id="25" creationId="{C2AE0016-8669-0758-50B7-B02B8F6F2A1B}"/>
          </ac:spMkLst>
        </pc:spChg>
        <pc:spChg chg="add mod">
          <ac:chgData name="Koen Verbeeck" userId="24d0e79a7fd977da" providerId="LiveId" clId="{BA5CD2F8-66DA-43DE-8187-1C492E55A66A}" dt="2023-10-16T11:22:31.128" v="861" actId="1076"/>
          <ac:spMkLst>
            <pc:docMk/>
            <pc:sldMk cId="1273325707" sldId="439"/>
            <ac:spMk id="28" creationId="{AEC3CB98-979B-2867-72FC-E12813C5C15E}"/>
          </ac:spMkLst>
        </pc:spChg>
        <pc:spChg chg="add mod">
          <ac:chgData name="Koen Verbeeck" userId="24d0e79a7fd977da" providerId="LiveId" clId="{BA5CD2F8-66DA-43DE-8187-1C492E55A66A}" dt="2023-10-16T11:22:31.128" v="861" actId="1076"/>
          <ac:spMkLst>
            <pc:docMk/>
            <pc:sldMk cId="1273325707" sldId="439"/>
            <ac:spMk id="29" creationId="{0B517D5E-454D-A740-C812-CBC85E042129}"/>
          </ac:spMkLst>
        </pc:spChg>
        <pc:spChg chg="add mod">
          <ac:chgData name="Koen Verbeeck" userId="24d0e79a7fd977da" providerId="LiveId" clId="{BA5CD2F8-66DA-43DE-8187-1C492E55A66A}" dt="2023-10-16T11:22:31.128" v="861" actId="1076"/>
          <ac:spMkLst>
            <pc:docMk/>
            <pc:sldMk cId="1273325707" sldId="439"/>
            <ac:spMk id="30" creationId="{D64CCE2D-F40E-5CF3-CC65-EB713F55DB88}"/>
          </ac:spMkLst>
        </pc:spChg>
        <pc:spChg chg="add mod">
          <ac:chgData name="Koen Verbeeck" userId="24d0e79a7fd977da" providerId="LiveId" clId="{BA5CD2F8-66DA-43DE-8187-1C492E55A66A}" dt="2023-10-16T11:22:31.128" v="861" actId="1076"/>
          <ac:spMkLst>
            <pc:docMk/>
            <pc:sldMk cId="1273325707" sldId="439"/>
            <ac:spMk id="31" creationId="{ABD71BE7-408A-5669-454C-47289BC16C43}"/>
          </ac:spMkLst>
        </pc:spChg>
        <pc:spChg chg="add mod">
          <ac:chgData name="Koen Verbeeck" userId="24d0e79a7fd977da" providerId="LiveId" clId="{BA5CD2F8-66DA-43DE-8187-1C492E55A66A}" dt="2023-10-16T11:22:31.128" v="861" actId="1076"/>
          <ac:spMkLst>
            <pc:docMk/>
            <pc:sldMk cId="1273325707" sldId="439"/>
            <ac:spMk id="32" creationId="{74515131-07EB-C829-970B-6F252BB444A9}"/>
          </ac:spMkLst>
        </pc:spChg>
        <pc:grpChg chg="add del mod">
          <ac:chgData name="Koen Verbeeck" userId="24d0e79a7fd977da" providerId="LiveId" clId="{BA5CD2F8-66DA-43DE-8187-1C492E55A66A}" dt="2023-10-16T11:22:27.019" v="859"/>
          <ac:grpSpMkLst>
            <pc:docMk/>
            <pc:sldMk cId="1273325707" sldId="439"/>
            <ac:grpSpMk id="5" creationId="{8D58B9C1-C993-0CE9-57D1-8BBD8E42D982}"/>
          </ac:grpSpMkLst>
        </pc:grpChg>
        <pc:grpChg chg="add del mod">
          <ac:chgData name="Koen Verbeeck" userId="24d0e79a7fd977da" providerId="LiveId" clId="{BA5CD2F8-66DA-43DE-8187-1C492E55A66A}" dt="2023-10-16T11:22:27.019" v="859"/>
          <ac:grpSpMkLst>
            <pc:docMk/>
            <pc:sldMk cId="1273325707" sldId="439"/>
            <ac:grpSpMk id="8" creationId="{3CC8ED37-9141-417F-A5E8-C22DD46318F6}"/>
          </ac:grpSpMkLst>
        </pc:grpChg>
        <pc:grpChg chg="add mod">
          <ac:chgData name="Koen Verbeeck" userId="24d0e79a7fd977da" providerId="LiveId" clId="{BA5CD2F8-66DA-43DE-8187-1C492E55A66A}" dt="2023-10-16T11:22:31.128" v="861" actId="1076"/>
          <ac:grpSpMkLst>
            <pc:docMk/>
            <pc:sldMk cId="1273325707" sldId="439"/>
            <ac:grpSpMk id="19" creationId="{C5946026-8AB4-BD94-A9BB-92BC7DCFB8CE}"/>
          </ac:grpSpMkLst>
        </pc:grpChg>
        <pc:grpChg chg="add mod">
          <ac:chgData name="Koen Verbeeck" userId="24d0e79a7fd977da" providerId="LiveId" clId="{BA5CD2F8-66DA-43DE-8187-1C492E55A66A}" dt="2023-10-16T11:22:31.128" v="861" actId="1076"/>
          <ac:grpSpMkLst>
            <pc:docMk/>
            <pc:sldMk cId="1273325707" sldId="439"/>
            <ac:grpSpMk id="22" creationId="{831FB964-0F38-42A8-1EAC-90D5F84866E5}"/>
          </ac:grpSpMkLst>
        </pc:grpChg>
        <pc:picChg chg="add del mod">
          <ac:chgData name="Koen Verbeeck" userId="24d0e79a7fd977da" providerId="LiveId" clId="{BA5CD2F8-66DA-43DE-8187-1C492E55A66A}" dt="2023-10-16T11:22:27.019" v="859"/>
          <ac:picMkLst>
            <pc:docMk/>
            <pc:sldMk cId="1273325707" sldId="439"/>
            <ac:picMk id="12" creationId="{6DB08776-DDC7-AA9A-E5A1-F99488E6CB09}"/>
          </ac:picMkLst>
        </pc:picChg>
        <pc:picChg chg="add del mod">
          <ac:chgData name="Koen Verbeeck" userId="24d0e79a7fd977da" providerId="LiveId" clId="{BA5CD2F8-66DA-43DE-8187-1C492E55A66A}" dt="2023-10-16T11:22:27.019" v="859"/>
          <ac:picMkLst>
            <pc:docMk/>
            <pc:sldMk cId="1273325707" sldId="439"/>
            <ac:picMk id="13" creationId="{ED45DE6E-7D2C-06CA-8C92-850D1A32996F}"/>
          </ac:picMkLst>
        </pc:picChg>
        <pc:picChg chg="add mod">
          <ac:chgData name="Koen Verbeeck" userId="24d0e79a7fd977da" providerId="LiveId" clId="{BA5CD2F8-66DA-43DE-8187-1C492E55A66A}" dt="2023-10-16T11:22:31.128" v="861" actId="1076"/>
          <ac:picMkLst>
            <pc:docMk/>
            <pc:sldMk cId="1273325707" sldId="439"/>
            <ac:picMk id="26" creationId="{56CC0017-E9AF-66E7-B4C7-3E8C74E7134B}"/>
          </ac:picMkLst>
        </pc:picChg>
        <pc:picChg chg="add mod">
          <ac:chgData name="Koen Verbeeck" userId="24d0e79a7fd977da" providerId="LiveId" clId="{BA5CD2F8-66DA-43DE-8187-1C492E55A66A}" dt="2023-10-16T11:22:31.128" v="861" actId="1076"/>
          <ac:picMkLst>
            <pc:docMk/>
            <pc:sldMk cId="1273325707" sldId="439"/>
            <ac:picMk id="27" creationId="{5E8E3901-7B74-E5AC-F27B-32536858B30F}"/>
          </ac:picMkLst>
        </pc:picChg>
      </pc:sldChg>
      <pc:sldChg chg="addSp delSp modSp new mod modAnim">
        <pc:chgData name="Koen Verbeeck" userId="24d0e79a7fd977da" providerId="LiveId" clId="{BA5CD2F8-66DA-43DE-8187-1C492E55A66A}" dt="2023-10-16T11:29:21.173" v="872"/>
        <pc:sldMkLst>
          <pc:docMk/>
          <pc:sldMk cId="656499946" sldId="440"/>
        </pc:sldMkLst>
        <pc:picChg chg="add mod">
          <ac:chgData name="Koen Verbeeck" userId="24d0e79a7fd977da" providerId="LiveId" clId="{BA5CD2F8-66DA-43DE-8187-1C492E55A66A}" dt="2023-10-16T11:28:26.290" v="864" actId="1076"/>
          <ac:picMkLst>
            <pc:docMk/>
            <pc:sldMk cId="656499946" sldId="440"/>
            <ac:picMk id="3" creationId="{4A01C7A1-2432-0A12-976C-FB5F8E8F233C}"/>
          </ac:picMkLst>
        </pc:picChg>
        <pc:picChg chg="add del mod">
          <ac:chgData name="Koen Verbeeck" userId="24d0e79a7fd977da" providerId="LiveId" clId="{BA5CD2F8-66DA-43DE-8187-1C492E55A66A}" dt="2023-10-16T11:29:21.173" v="872"/>
          <ac:picMkLst>
            <pc:docMk/>
            <pc:sldMk cId="656499946" sldId="440"/>
            <ac:picMk id="4" creationId="{D21D611F-214B-198F-A74D-385F56DDB548}"/>
          </ac:picMkLst>
        </pc:picChg>
      </pc:sldChg>
      <pc:sldChg chg="new del ord">
        <pc:chgData name="Koen Verbeeck" userId="24d0e79a7fd977da" providerId="LiveId" clId="{BA5CD2F8-66DA-43DE-8187-1C492E55A66A}" dt="2023-10-16T11:30:33.201" v="874" actId="47"/>
        <pc:sldMkLst>
          <pc:docMk/>
          <pc:sldMk cId="780284986" sldId="441"/>
        </pc:sldMkLst>
      </pc:sldChg>
      <pc:sldChg chg="modSp add mod">
        <pc:chgData name="Koen Verbeeck" userId="24d0e79a7fd977da" providerId="LiveId" clId="{BA5CD2F8-66DA-43DE-8187-1C492E55A66A}" dt="2023-10-16T11:29:21.261" v="873" actId="27636"/>
        <pc:sldMkLst>
          <pc:docMk/>
          <pc:sldMk cId="2412883882" sldId="2147479136"/>
        </pc:sldMkLst>
        <pc:spChg chg="mod">
          <ac:chgData name="Koen Verbeeck" userId="24d0e79a7fd977da" providerId="LiveId" clId="{BA5CD2F8-66DA-43DE-8187-1C492E55A66A}" dt="2023-10-16T11:29:21.261" v="873" actId="27636"/>
          <ac:spMkLst>
            <pc:docMk/>
            <pc:sldMk cId="2412883882" sldId="2147479136"/>
            <ac:spMk id="2" creationId="{6184066B-706E-9339-DFE5-0E0A4D7112FE}"/>
          </ac:spMkLst>
        </pc:spChg>
      </pc:sldChg>
      <pc:sldChg chg="new del">
        <pc:chgData name="Koen Verbeeck" userId="24d0e79a7fd977da" providerId="LiveId" clId="{BA5CD2F8-66DA-43DE-8187-1C492E55A66A}" dt="2023-10-16T11:33:33.384" v="935" actId="47"/>
        <pc:sldMkLst>
          <pc:docMk/>
          <pc:sldMk cId="460491064" sldId="2147479137"/>
        </pc:sldMkLst>
      </pc:sldChg>
      <pc:sldChg chg="addSp delSp modSp add mod">
        <pc:chgData name="Koen Verbeeck" userId="24d0e79a7fd977da" providerId="LiveId" clId="{BA5CD2F8-66DA-43DE-8187-1C492E55A66A}" dt="2023-10-16T11:33:18.589" v="934" actId="207"/>
        <pc:sldMkLst>
          <pc:docMk/>
          <pc:sldMk cId="1668452944" sldId="2147479138"/>
        </pc:sldMkLst>
        <pc:spChg chg="mod">
          <ac:chgData name="Koen Verbeeck" userId="24d0e79a7fd977da" providerId="LiveId" clId="{BA5CD2F8-66DA-43DE-8187-1C492E55A66A}" dt="2023-10-16T11:33:18.589" v="934" actId="207"/>
          <ac:spMkLst>
            <pc:docMk/>
            <pc:sldMk cId="1668452944" sldId="2147479138"/>
            <ac:spMk id="13" creationId="{0A925C7F-DC41-244E-985A-B5DACDDC487B}"/>
          </ac:spMkLst>
        </pc:spChg>
        <pc:picChg chg="add del mod">
          <ac:chgData name="Koen Verbeeck" userId="24d0e79a7fd977da" providerId="LiveId" clId="{BA5CD2F8-66DA-43DE-8187-1C492E55A66A}" dt="2023-10-16T11:32:32.059" v="921" actId="478"/>
          <ac:picMkLst>
            <pc:docMk/>
            <pc:sldMk cId="1668452944" sldId="2147479138"/>
            <ac:picMk id="2050" creationId="{74B9C0DD-BBC1-D52A-568C-A5FF8324A45C}"/>
          </ac:picMkLst>
        </pc:picChg>
        <pc:picChg chg="add del mod">
          <ac:chgData name="Koen Verbeeck" userId="24d0e79a7fd977da" providerId="LiveId" clId="{BA5CD2F8-66DA-43DE-8187-1C492E55A66A}" dt="2023-10-16T11:32:58.262" v="929"/>
          <ac:picMkLst>
            <pc:docMk/>
            <pc:sldMk cId="1668452944" sldId="2147479138"/>
            <ac:picMk id="2052" creationId="{5D2D7AA5-C67A-4083-5F0D-F63A1111AB67}"/>
          </ac:picMkLst>
        </pc:picChg>
        <pc:picChg chg="add mod">
          <ac:chgData name="Koen Verbeeck" userId="24d0e79a7fd977da" providerId="LiveId" clId="{BA5CD2F8-66DA-43DE-8187-1C492E55A66A}" dt="2023-10-16T11:33:09.814" v="933" actId="167"/>
          <ac:picMkLst>
            <pc:docMk/>
            <pc:sldMk cId="1668452944" sldId="2147479138"/>
            <ac:picMk id="2054" creationId="{51CCD494-A779-0907-A82C-354355D939FE}"/>
          </ac:picMkLst>
        </pc:picChg>
      </pc:sldChg>
      <pc:sldChg chg="addSp delSp modSp new mod modAnim">
        <pc:chgData name="Koen Verbeeck" userId="24d0e79a7fd977da" providerId="LiveId" clId="{BA5CD2F8-66DA-43DE-8187-1C492E55A66A}" dt="2023-10-21T11:00:38.159" v="2455" actId="1076"/>
        <pc:sldMkLst>
          <pc:docMk/>
          <pc:sldMk cId="1981195702" sldId="2147479139"/>
        </pc:sldMkLst>
        <pc:spChg chg="del">
          <ac:chgData name="Koen Verbeeck" userId="24d0e79a7fd977da" providerId="LiveId" clId="{BA5CD2F8-66DA-43DE-8187-1C492E55A66A}" dt="2023-10-16T11:35:03.613" v="941" actId="478"/>
          <ac:spMkLst>
            <pc:docMk/>
            <pc:sldMk cId="1981195702" sldId="2147479139"/>
            <ac:spMk id="2" creationId="{44BB6AC2-7EB9-4331-788A-F93DD73740CD}"/>
          </ac:spMkLst>
        </pc:spChg>
        <pc:spChg chg="add mod">
          <ac:chgData name="Koen Verbeeck" userId="24d0e79a7fd977da" providerId="LiveId" clId="{BA5CD2F8-66DA-43DE-8187-1C492E55A66A}" dt="2023-10-21T11:00:38.159" v="2455" actId="1076"/>
          <ac:spMkLst>
            <pc:docMk/>
            <pc:sldMk cId="1981195702" sldId="2147479139"/>
            <ac:spMk id="5" creationId="{F2B0F802-2B44-82CB-6063-DB1B66D5F730}"/>
          </ac:spMkLst>
        </pc:spChg>
        <pc:spChg chg="add mod">
          <ac:chgData name="Koen Verbeeck" userId="24d0e79a7fd977da" providerId="LiveId" clId="{BA5CD2F8-66DA-43DE-8187-1C492E55A66A}" dt="2023-10-21T11:00:38.159" v="2455" actId="1076"/>
          <ac:spMkLst>
            <pc:docMk/>
            <pc:sldMk cId="1981195702" sldId="2147479139"/>
            <ac:spMk id="6" creationId="{D2211882-A4C2-57AB-1010-77C7EEFEC702}"/>
          </ac:spMkLst>
        </pc:spChg>
        <pc:spChg chg="add mod">
          <ac:chgData name="Koen Verbeeck" userId="24d0e79a7fd977da" providerId="LiveId" clId="{BA5CD2F8-66DA-43DE-8187-1C492E55A66A}" dt="2023-10-21T11:00:38.159" v="2455" actId="1076"/>
          <ac:spMkLst>
            <pc:docMk/>
            <pc:sldMk cId="1981195702" sldId="2147479139"/>
            <ac:spMk id="9" creationId="{3C359C71-914C-D52D-355C-6265DAFB79A8}"/>
          </ac:spMkLst>
        </pc:spChg>
        <pc:picChg chg="add mod">
          <ac:chgData name="Koen Verbeeck" userId="24d0e79a7fd977da" providerId="LiveId" clId="{BA5CD2F8-66DA-43DE-8187-1C492E55A66A}" dt="2023-10-21T11:00:38.159" v="2455" actId="1076"/>
          <ac:picMkLst>
            <pc:docMk/>
            <pc:sldMk cId="1981195702" sldId="2147479139"/>
            <ac:picMk id="4" creationId="{592BD1A1-8C1B-51D8-D671-F340DAEA1388}"/>
          </ac:picMkLst>
        </pc:picChg>
        <pc:picChg chg="add mod">
          <ac:chgData name="Koen Verbeeck" userId="24d0e79a7fd977da" providerId="LiveId" clId="{BA5CD2F8-66DA-43DE-8187-1C492E55A66A}" dt="2023-10-21T11:00:38.159" v="2455" actId="1076"/>
          <ac:picMkLst>
            <pc:docMk/>
            <pc:sldMk cId="1981195702" sldId="2147479139"/>
            <ac:picMk id="8" creationId="{9C7CA145-6B21-02D7-AEB5-ECA94E78600A}"/>
          </ac:picMkLst>
        </pc:picChg>
        <pc:picChg chg="add del mod">
          <ac:chgData name="Koen Verbeeck" userId="24d0e79a7fd977da" providerId="LiveId" clId="{BA5CD2F8-66DA-43DE-8187-1C492E55A66A}" dt="2023-10-16T11:38:19.483" v="970" actId="478"/>
          <ac:picMkLst>
            <pc:docMk/>
            <pc:sldMk cId="1981195702" sldId="2147479139"/>
            <ac:picMk id="11" creationId="{0A7FD10F-5203-3DCE-F4FF-07FBA8E6A684}"/>
          </ac:picMkLst>
        </pc:picChg>
        <pc:picChg chg="add mod">
          <ac:chgData name="Koen Verbeeck" userId="24d0e79a7fd977da" providerId="LiveId" clId="{BA5CD2F8-66DA-43DE-8187-1C492E55A66A}" dt="2023-10-21T11:00:38.159" v="2455" actId="1076"/>
          <ac:picMkLst>
            <pc:docMk/>
            <pc:sldMk cId="1981195702" sldId="2147479139"/>
            <ac:picMk id="5122" creationId="{33FDA740-BD38-D730-29B0-77DC88EAE10B}"/>
          </ac:picMkLst>
        </pc:picChg>
      </pc:sldChg>
      <pc:sldChg chg="addSp delSp modSp new mod modClrScheme chgLayout">
        <pc:chgData name="Koen Verbeeck" userId="24d0e79a7fd977da" providerId="LiveId" clId="{BA5CD2F8-66DA-43DE-8187-1C492E55A66A}" dt="2023-10-16T11:53:17.453" v="978"/>
        <pc:sldMkLst>
          <pc:docMk/>
          <pc:sldMk cId="2888553981" sldId="2147479140"/>
        </pc:sldMkLst>
        <pc:spChg chg="del mod ord">
          <ac:chgData name="Koen Verbeeck" userId="24d0e79a7fd977da" providerId="LiveId" clId="{BA5CD2F8-66DA-43DE-8187-1C492E55A66A}" dt="2023-10-16T11:49:03.514" v="975" actId="700"/>
          <ac:spMkLst>
            <pc:docMk/>
            <pc:sldMk cId="2888553981" sldId="2147479140"/>
            <ac:spMk id="2" creationId="{958B128C-E023-86D8-759B-79DBB6492635}"/>
          </ac:spMkLst>
        </pc:spChg>
        <pc:spChg chg="del">
          <ac:chgData name="Koen Verbeeck" userId="24d0e79a7fd977da" providerId="LiveId" clId="{BA5CD2F8-66DA-43DE-8187-1C492E55A66A}" dt="2023-10-16T11:49:03.514" v="975" actId="700"/>
          <ac:spMkLst>
            <pc:docMk/>
            <pc:sldMk cId="2888553981" sldId="2147479140"/>
            <ac:spMk id="3" creationId="{2524A6DC-1DE5-2FC4-0319-102174FCF033}"/>
          </ac:spMkLst>
        </pc:spChg>
        <pc:spChg chg="add mod ord">
          <ac:chgData name="Koen Verbeeck" userId="24d0e79a7fd977da" providerId="LiveId" clId="{BA5CD2F8-66DA-43DE-8187-1C492E55A66A}" dt="2023-10-16T11:49:03.514" v="975" actId="700"/>
          <ac:spMkLst>
            <pc:docMk/>
            <pc:sldMk cId="2888553981" sldId="2147479140"/>
            <ac:spMk id="4" creationId="{36D555AA-2925-A826-289E-2B0AAE799BC0}"/>
          </ac:spMkLst>
        </pc:spChg>
        <pc:spChg chg="mod">
          <ac:chgData name="Koen Verbeeck" userId="24d0e79a7fd977da" providerId="LiveId" clId="{BA5CD2F8-66DA-43DE-8187-1C492E55A66A}" dt="2023-10-16T11:53:14.026" v="976"/>
          <ac:spMkLst>
            <pc:docMk/>
            <pc:sldMk cId="2888553981" sldId="2147479140"/>
            <ac:spMk id="6" creationId="{5A12940F-2526-6379-65E0-C8826555809B}"/>
          </ac:spMkLst>
        </pc:spChg>
        <pc:spChg chg="mod">
          <ac:chgData name="Koen Verbeeck" userId="24d0e79a7fd977da" providerId="LiveId" clId="{BA5CD2F8-66DA-43DE-8187-1C492E55A66A}" dt="2023-10-16T11:53:14.026" v="976"/>
          <ac:spMkLst>
            <pc:docMk/>
            <pc:sldMk cId="2888553981" sldId="2147479140"/>
            <ac:spMk id="7" creationId="{A5E0FEC0-7CD5-E769-099E-38E102868692}"/>
          </ac:spMkLst>
        </pc:spChg>
        <pc:spChg chg="mod">
          <ac:chgData name="Koen Verbeeck" userId="24d0e79a7fd977da" providerId="LiveId" clId="{BA5CD2F8-66DA-43DE-8187-1C492E55A66A}" dt="2023-10-16T11:53:14.026" v="976"/>
          <ac:spMkLst>
            <pc:docMk/>
            <pc:sldMk cId="2888553981" sldId="2147479140"/>
            <ac:spMk id="9" creationId="{A05B43F4-D7FA-E401-2E38-2CA657406D97}"/>
          </ac:spMkLst>
        </pc:spChg>
        <pc:spChg chg="mod">
          <ac:chgData name="Koen Verbeeck" userId="24d0e79a7fd977da" providerId="LiveId" clId="{BA5CD2F8-66DA-43DE-8187-1C492E55A66A}" dt="2023-10-16T11:53:14.026" v="976"/>
          <ac:spMkLst>
            <pc:docMk/>
            <pc:sldMk cId="2888553981" sldId="2147479140"/>
            <ac:spMk id="10" creationId="{6492768C-9689-3A71-F1AA-00984D47265E}"/>
          </ac:spMkLst>
        </pc:spChg>
        <pc:spChg chg="mod">
          <ac:chgData name="Koen Verbeeck" userId="24d0e79a7fd977da" providerId="LiveId" clId="{BA5CD2F8-66DA-43DE-8187-1C492E55A66A}" dt="2023-10-16T11:53:14.026" v="976"/>
          <ac:spMkLst>
            <pc:docMk/>
            <pc:sldMk cId="2888553981" sldId="2147479140"/>
            <ac:spMk id="12" creationId="{CD45E182-D154-7FAC-E475-337853D3C96F}"/>
          </ac:spMkLst>
        </pc:spChg>
        <pc:spChg chg="mod">
          <ac:chgData name="Koen Verbeeck" userId="24d0e79a7fd977da" providerId="LiveId" clId="{BA5CD2F8-66DA-43DE-8187-1C492E55A66A}" dt="2023-10-16T11:53:14.026" v="976"/>
          <ac:spMkLst>
            <pc:docMk/>
            <pc:sldMk cId="2888553981" sldId="2147479140"/>
            <ac:spMk id="13" creationId="{E6EDC67E-D067-768A-CDF2-4F27FE82BC5F}"/>
          </ac:spMkLst>
        </pc:spChg>
        <pc:spChg chg="mod">
          <ac:chgData name="Koen Verbeeck" userId="24d0e79a7fd977da" providerId="LiveId" clId="{BA5CD2F8-66DA-43DE-8187-1C492E55A66A}" dt="2023-10-16T11:53:14.026" v="976"/>
          <ac:spMkLst>
            <pc:docMk/>
            <pc:sldMk cId="2888553981" sldId="2147479140"/>
            <ac:spMk id="15" creationId="{55971C0F-9A8D-03CD-6D20-9022F78C6072}"/>
          </ac:spMkLst>
        </pc:spChg>
        <pc:spChg chg="mod">
          <ac:chgData name="Koen Verbeeck" userId="24d0e79a7fd977da" providerId="LiveId" clId="{BA5CD2F8-66DA-43DE-8187-1C492E55A66A}" dt="2023-10-16T11:53:14.026" v="976"/>
          <ac:spMkLst>
            <pc:docMk/>
            <pc:sldMk cId="2888553981" sldId="2147479140"/>
            <ac:spMk id="16" creationId="{EF6D2FDB-C514-2301-FDE9-CB03F40BBA4E}"/>
          </ac:spMkLst>
        </pc:spChg>
        <pc:spChg chg="add del mod">
          <ac:chgData name="Koen Verbeeck" userId="24d0e79a7fd977da" providerId="LiveId" clId="{BA5CD2F8-66DA-43DE-8187-1C492E55A66A}" dt="2023-10-16T11:53:17.445" v="977"/>
          <ac:spMkLst>
            <pc:docMk/>
            <pc:sldMk cId="2888553981" sldId="2147479140"/>
            <ac:spMk id="18" creationId="{A751578C-9DD9-3BDF-8EFC-254C5852153C}"/>
          </ac:spMkLst>
        </pc:spChg>
        <pc:spChg chg="add del mod">
          <ac:chgData name="Koen Verbeeck" userId="24d0e79a7fd977da" providerId="LiveId" clId="{BA5CD2F8-66DA-43DE-8187-1C492E55A66A}" dt="2023-10-16T11:53:17.445" v="977"/>
          <ac:spMkLst>
            <pc:docMk/>
            <pc:sldMk cId="2888553981" sldId="2147479140"/>
            <ac:spMk id="20" creationId="{610C4681-BD6C-02F3-C242-A9AB363A4DB3}"/>
          </ac:spMkLst>
        </pc:spChg>
        <pc:spChg chg="mod">
          <ac:chgData name="Koen Verbeeck" userId="24d0e79a7fd977da" providerId="LiveId" clId="{BA5CD2F8-66DA-43DE-8187-1C492E55A66A}" dt="2023-10-16T11:53:17.453" v="978"/>
          <ac:spMkLst>
            <pc:docMk/>
            <pc:sldMk cId="2888553981" sldId="2147479140"/>
            <ac:spMk id="26" creationId="{F221C5D4-1F6E-581E-ADEB-4E9A7A285F1B}"/>
          </ac:spMkLst>
        </pc:spChg>
        <pc:spChg chg="mod">
          <ac:chgData name="Koen Verbeeck" userId="24d0e79a7fd977da" providerId="LiveId" clId="{BA5CD2F8-66DA-43DE-8187-1C492E55A66A}" dt="2023-10-16T11:53:17.453" v="978"/>
          <ac:spMkLst>
            <pc:docMk/>
            <pc:sldMk cId="2888553981" sldId="2147479140"/>
            <ac:spMk id="27" creationId="{81A77E89-702B-F1EE-BF8E-237632D376D4}"/>
          </ac:spMkLst>
        </pc:spChg>
        <pc:spChg chg="mod">
          <ac:chgData name="Koen Verbeeck" userId="24d0e79a7fd977da" providerId="LiveId" clId="{BA5CD2F8-66DA-43DE-8187-1C492E55A66A}" dt="2023-10-16T11:53:17.453" v="978"/>
          <ac:spMkLst>
            <pc:docMk/>
            <pc:sldMk cId="2888553981" sldId="2147479140"/>
            <ac:spMk id="29" creationId="{B7327DBB-3903-1CA3-F915-1DA9389E5AE6}"/>
          </ac:spMkLst>
        </pc:spChg>
        <pc:spChg chg="mod">
          <ac:chgData name="Koen Verbeeck" userId="24d0e79a7fd977da" providerId="LiveId" clId="{BA5CD2F8-66DA-43DE-8187-1C492E55A66A}" dt="2023-10-16T11:53:17.453" v="978"/>
          <ac:spMkLst>
            <pc:docMk/>
            <pc:sldMk cId="2888553981" sldId="2147479140"/>
            <ac:spMk id="30" creationId="{F18E89F5-C624-163D-028D-62E7B6AAF65F}"/>
          </ac:spMkLst>
        </pc:spChg>
        <pc:spChg chg="mod">
          <ac:chgData name="Koen Verbeeck" userId="24d0e79a7fd977da" providerId="LiveId" clId="{BA5CD2F8-66DA-43DE-8187-1C492E55A66A}" dt="2023-10-16T11:53:17.453" v="978"/>
          <ac:spMkLst>
            <pc:docMk/>
            <pc:sldMk cId="2888553981" sldId="2147479140"/>
            <ac:spMk id="32" creationId="{52A5287E-AD0D-B760-F1AD-AF06C2AB9EBD}"/>
          </ac:spMkLst>
        </pc:spChg>
        <pc:spChg chg="mod">
          <ac:chgData name="Koen Verbeeck" userId="24d0e79a7fd977da" providerId="LiveId" clId="{BA5CD2F8-66DA-43DE-8187-1C492E55A66A}" dt="2023-10-16T11:53:17.453" v="978"/>
          <ac:spMkLst>
            <pc:docMk/>
            <pc:sldMk cId="2888553981" sldId="2147479140"/>
            <ac:spMk id="33" creationId="{3C43A897-8393-5B23-E8A2-D289BC02A38D}"/>
          </ac:spMkLst>
        </pc:spChg>
        <pc:spChg chg="mod">
          <ac:chgData name="Koen Verbeeck" userId="24d0e79a7fd977da" providerId="LiveId" clId="{BA5CD2F8-66DA-43DE-8187-1C492E55A66A}" dt="2023-10-16T11:53:17.453" v="978"/>
          <ac:spMkLst>
            <pc:docMk/>
            <pc:sldMk cId="2888553981" sldId="2147479140"/>
            <ac:spMk id="35" creationId="{29B78CD9-8DF1-4C44-6DCE-7212E842364C}"/>
          </ac:spMkLst>
        </pc:spChg>
        <pc:spChg chg="mod">
          <ac:chgData name="Koen Verbeeck" userId="24d0e79a7fd977da" providerId="LiveId" clId="{BA5CD2F8-66DA-43DE-8187-1C492E55A66A}" dt="2023-10-16T11:53:17.453" v="978"/>
          <ac:spMkLst>
            <pc:docMk/>
            <pc:sldMk cId="2888553981" sldId="2147479140"/>
            <ac:spMk id="36" creationId="{40DD254E-3A0A-6356-22C2-B632CD15D990}"/>
          </ac:spMkLst>
        </pc:spChg>
        <pc:spChg chg="add mod">
          <ac:chgData name="Koen Verbeeck" userId="24d0e79a7fd977da" providerId="LiveId" clId="{BA5CD2F8-66DA-43DE-8187-1C492E55A66A}" dt="2023-10-16T11:53:17.453" v="978"/>
          <ac:spMkLst>
            <pc:docMk/>
            <pc:sldMk cId="2888553981" sldId="2147479140"/>
            <ac:spMk id="38" creationId="{826198DD-78BB-8515-2F79-9AEE022B29C4}"/>
          </ac:spMkLst>
        </pc:spChg>
        <pc:spChg chg="add mod">
          <ac:chgData name="Koen Verbeeck" userId="24d0e79a7fd977da" providerId="LiveId" clId="{BA5CD2F8-66DA-43DE-8187-1C492E55A66A}" dt="2023-10-16T11:53:17.453" v="978"/>
          <ac:spMkLst>
            <pc:docMk/>
            <pc:sldMk cId="2888553981" sldId="2147479140"/>
            <ac:spMk id="40" creationId="{61780B53-8D5B-1D8C-E191-EDC361AE42D9}"/>
          </ac:spMkLst>
        </pc:spChg>
        <pc:grpChg chg="add del mod">
          <ac:chgData name="Koen Verbeeck" userId="24d0e79a7fd977da" providerId="LiveId" clId="{BA5CD2F8-66DA-43DE-8187-1C492E55A66A}" dt="2023-10-16T11:53:17.445" v="977"/>
          <ac:grpSpMkLst>
            <pc:docMk/>
            <pc:sldMk cId="2888553981" sldId="2147479140"/>
            <ac:grpSpMk id="5" creationId="{E56C2F6E-1A08-C742-5812-020A0CF1BA15}"/>
          </ac:grpSpMkLst>
        </pc:grpChg>
        <pc:grpChg chg="add del mod">
          <ac:chgData name="Koen Verbeeck" userId="24d0e79a7fd977da" providerId="LiveId" clId="{BA5CD2F8-66DA-43DE-8187-1C492E55A66A}" dt="2023-10-16T11:53:17.445" v="977"/>
          <ac:grpSpMkLst>
            <pc:docMk/>
            <pc:sldMk cId="2888553981" sldId="2147479140"/>
            <ac:grpSpMk id="8" creationId="{FA5ECFA8-7D59-225B-C508-532CA1A1DBA7}"/>
          </ac:grpSpMkLst>
        </pc:grpChg>
        <pc:grpChg chg="add del mod">
          <ac:chgData name="Koen Verbeeck" userId="24d0e79a7fd977da" providerId="LiveId" clId="{BA5CD2F8-66DA-43DE-8187-1C492E55A66A}" dt="2023-10-16T11:53:17.445" v="977"/>
          <ac:grpSpMkLst>
            <pc:docMk/>
            <pc:sldMk cId="2888553981" sldId="2147479140"/>
            <ac:grpSpMk id="11" creationId="{F6B82BC6-540D-842A-A60E-ED149BDEB6AC}"/>
          </ac:grpSpMkLst>
        </pc:grpChg>
        <pc:grpChg chg="add del mod">
          <ac:chgData name="Koen Verbeeck" userId="24d0e79a7fd977da" providerId="LiveId" clId="{BA5CD2F8-66DA-43DE-8187-1C492E55A66A}" dt="2023-10-16T11:53:17.445" v="977"/>
          <ac:grpSpMkLst>
            <pc:docMk/>
            <pc:sldMk cId="2888553981" sldId="2147479140"/>
            <ac:grpSpMk id="14" creationId="{78B27071-5316-12FF-433D-76FD2FF1910A}"/>
          </ac:grpSpMkLst>
        </pc:grpChg>
        <pc:grpChg chg="add mod">
          <ac:chgData name="Koen Verbeeck" userId="24d0e79a7fd977da" providerId="LiveId" clId="{BA5CD2F8-66DA-43DE-8187-1C492E55A66A}" dt="2023-10-16T11:53:17.453" v="978"/>
          <ac:grpSpMkLst>
            <pc:docMk/>
            <pc:sldMk cId="2888553981" sldId="2147479140"/>
            <ac:grpSpMk id="25" creationId="{72A1764D-4314-9FD9-6B16-D2EA3CA3CB35}"/>
          </ac:grpSpMkLst>
        </pc:grpChg>
        <pc:grpChg chg="add mod">
          <ac:chgData name="Koen Verbeeck" userId="24d0e79a7fd977da" providerId="LiveId" clId="{BA5CD2F8-66DA-43DE-8187-1C492E55A66A}" dt="2023-10-16T11:53:17.453" v="978"/>
          <ac:grpSpMkLst>
            <pc:docMk/>
            <pc:sldMk cId="2888553981" sldId="2147479140"/>
            <ac:grpSpMk id="28" creationId="{03CB20EF-F11F-8205-19A5-C48A2DF3B3AF}"/>
          </ac:grpSpMkLst>
        </pc:grpChg>
        <pc:grpChg chg="add mod">
          <ac:chgData name="Koen Verbeeck" userId="24d0e79a7fd977da" providerId="LiveId" clId="{BA5CD2F8-66DA-43DE-8187-1C492E55A66A}" dt="2023-10-16T11:53:17.453" v="978"/>
          <ac:grpSpMkLst>
            <pc:docMk/>
            <pc:sldMk cId="2888553981" sldId="2147479140"/>
            <ac:grpSpMk id="31" creationId="{1310ED3B-0E57-138C-E67B-5ED6649F3D37}"/>
          </ac:grpSpMkLst>
        </pc:grpChg>
        <pc:grpChg chg="add mod">
          <ac:chgData name="Koen Verbeeck" userId="24d0e79a7fd977da" providerId="LiveId" clId="{BA5CD2F8-66DA-43DE-8187-1C492E55A66A}" dt="2023-10-16T11:53:17.453" v="978"/>
          <ac:grpSpMkLst>
            <pc:docMk/>
            <pc:sldMk cId="2888553981" sldId="2147479140"/>
            <ac:grpSpMk id="34" creationId="{B50A8FA5-2DF6-93C9-82A3-8AC87E3645F5}"/>
          </ac:grpSpMkLst>
        </pc:grpChg>
        <pc:picChg chg="add del mod">
          <ac:chgData name="Koen Verbeeck" userId="24d0e79a7fd977da" providerId="LiveId" clId="{BA5CD2F8-66DA-43DE-8187-1C492E55A66A}" dt="2023-10-16T11:53:17.445" v="977"/>
          <ac:picMkLst>
            <pc:docMk/>
            <pc:sldMk cId="2888553981" sldId="2147479140"/>
            <ac:picMk id="21" creationId="{4C8A060F-BD0D-0BE4-FE87-F5E83F1FC810}"/>
          </ac:picMkLst>
        </pc:picChg>
        <pc:picChg chg="add del mod">
          <ac:chgData name="Koen Verbeeck" userId="24d0e79a7fd977da" providerId="LiveId" clId="{BA5CD2F8-66DA-43DE-8187-1C492E55A66A}" dt="2023-10-16T11:53:17.445" v="977"/>
          <ac:picMkLst>
            <pc:docMk/>
            <pc:sldMk cId="2888553981" sldId="2147479140"/>
            <ac:picMk id="22" creationId="{6BA42D45-56C0-F424-ABC7-D5C422B696A9}"/>
          </ac:picMkLst>
        </pc:picChg>
        <pc:picChg chg="add del mod">
          <ac:chgData name="Koen Verbeeck" userId="24d0e79a7fd977da" providerId="LiveId" clId="{BA5CD2F8-66DA-43DE-8187-1C492E55A66A}" dt="2023-10-16T11:53:17.445" v="977"/>
          <ac:picMkLst>
            <pc:docMk/>
            <pc:sldMk cId="2888553981" sldId="2147479140"/>
            <ac:picMk id="23" creationId="{9A3206B2-848E-8EE4-B8CA-774DD346D41F}"/>
          </ac:picMkLst>
        </pc:picChg>
        <pc:picChg chg="add del mod">
          <ac:chgData name="Koen Verbeeck" userId="24d0e79a7fd977da" providerId="LiveId" clId="{BA5CD2F8-66DA-43DE-8187-1C492E55A66A}" dt="2023-10-16T11:53:17.445" v="977"/>
          <ac:picMkLst>
            <pc:docMk/>
            <pc:sldMk cId="2888553981" sldId="2147479140"/>
            <ac:picMk id="24" creationId="{E417936B-B1C8-C0DF-42FD-161C382C0D1E}"/>
          </ac:picMkLst>
        </pc:picChg>
        <pc:picChg chg="add mod">
          <ac:chgData name="Koen Verbeeck" userId="24d0e79a7fd977da" providerId="LiveId" clId="{BA5CD2F8-66DA-43DE-8187-1C492E55A66A}" dt="2023-10-16T11:53:17.453" v="978"/>
          <ac:picMkLst>
            <pc:docMk/>
            <pc:sldMk cId="2888553981" sldId="2147479140"/>
            <ac:picMk id="41" creationId="{3612AA31-EFDC-D227-BA39-524DDC4AFC73}"/>
          </ac:picMkLst>
        </pc:picChg>
        <pc:picChg chg="add mod">
          <ac:chgData name="Koen Verbeeck" userId="24d0e79a7fd977da" providerId="LiveId" clId="{BA5CD2F8-66DA-43DE-8187-1C492E55A66A}" dt="2023-10-16T11:53:17.453" v="978"/>
          <ac:picMkLst>
            <pc:docMk/>
            <pc:sldMk cId="2888553981" sldId="2147479140"/>
            <ac:picMk id="42" creationId="{5F9C3D77-4250-3EEE-D72C-852B2442BB08}"/>
          </ac:picMkLst>
        </pc:picChg>
        <pc:picChg chg="add mod">
          <ac:chgData name="Koen Verbeeck" userId="24d0e79a7fd977da" providerId="LiveId" clId="{BA5CD2F8-66DA-43DE-8187-1C492E55A66A}" dt="2023-10-16T11:53:17.453" v="978"/>
          <ac:picMkLst>
            <pc:docMk/>
            <pc:sldMk cId="2888553981" sldId="2147479140"/>
            <ac:picMk id="43" creationId="{EEA7EC75-25E7-B518-85D3-CA4253F60FCB}"/>
          </ac:picMkLst>
        </pc:picChg>
        <pc:picChg chg="add mod">
          <ac:chgData name="Koen Verbeeck" userId="24d0e79a7fd977da" providerId="LiveId" clId="{BA5CD2F8-66DA-43DE-8187-1C492E55A66A}" dt="2023-10-16T11:53:17.453" v="978"/>
          <ac:picMkLst>
            <pc:docMk/>
            <pc:sldMk cId="2888553981" sldId="2147479140"/>
            <ac:picMk id="44" creationId="{E8E03289-9DD8-30BD-7FA8-43A835E89EA5}"/>
          </ac:picMkLst>
        </pc:picChg>
        <pc:cxnChg chg="add del mod">
          <ac:chgData name="Koen Verbeeck" userId="24d0e79a7fd977da" providerId="LiveId" clId="{BA5CD2F8-66DA-43DE-8187-1C492E55A66A}" dt="2023-10-16T11:53:17.445" v="977"/>
          <ac:cxnSpMkLst>
            <pc:docMk/>
            <pc:sldMk cId="2888553981" sldId="2147479140"/>
            <ac:cxnSpMk id="17" creationId="{99D3D977-8D3A-BE26-1E6B-7CCA341D3FED}"/>
          </ac:cxnSpMkLst>
        </pc:cxnChg>
        <pc:cxnChg chg="add del mod">
          <ac:chgData name="Koen Verbeeck" userId="24d0e79a7fd977da" providerId="LiveId" clId="{BA5CD2F8-66DA-43DE-8187-1C492E55A66A}" dt="2023-10-16T11:53:17.445" v="977"/>
          <ac:cxnSpMkLst>
            <pc:docMk/>
            <pc:sldMk cId="2888553981" sldId="2147479140"/>
            <ac:cxnSpMk id="19" creationId="{C99E029F-1ED4-D8C7-475B-4D777F2E4A0B}"/>
          </ac:cxnSpMkLst>
        </pc:cxnChg>
        <pc:cxnChg chg="add mod">
          <ac:chgData name="Koen Verbeeck" userId="24d0e79a7fd977da" providerId="LiveId" clId="{BA5CD2F8-66DA-43DE-8187-1C492E55A66A}" dt="2023-10-16T11:53:17.453" v="978"/>
          <ac:cxnSpMkLst>
            <pc:docMk/>
            <pc:sldMk cId="2888553981" sldId="2147479140"/>
            <ac:cxnSpMk id="37" creationId="{DAC94306-15F9-7F2D-0E9F-E9EF90DD4C48}"/>
          </ac:cxnSpMkLst>
        </pc:cxnChg>
        <pc:cxnChg chg="add mod">
          <ac:chgData name="Koen Verbeeck" userId="24d0e79a7fd977da" providerId="LiveId" clId="{BA5CD2F8-66DA-43DE-8187-1C492E55A66A}" dt="2023-10-16T11:53:17.453" v="978"/>
          <ac:cxnSpMkLst>
            <pc:docMk/>
            <pc:sldMk cId="2888553981" sldId="2147479140"/>
            <ac:cxnSpMk id="39" creationId="{C0F01595-6661-215A-FC20-6181DA58C18C}"/>
          </ac:cxnSpMkLst>
        </pc:cxnChg>
      </pc:sldChg>
      <pc:sldChg chg="delSp add del mod">
        <pc:chgData name="Koen Verbeeck" userId="24d0e79a7fd977da" providerId="LiveId" clId="{BA5CD2F8-66DA-43DE-8187-1C492E55A66A}" dt="2023-10-16T11:54:53.730" v="985" actId="47"/>
        <pc:sldMkLst>
          <pc:docMk/>
          <pc:sldMk cId="1156609343" sldId="2147479141"/>
        </pc:sldMkLst>
        <pc:spChg chg="del">
          <ac:chgData name="Koen Verbeeck" userId="24d0e79a7fd977da" providerId="LiveId" clId="{BA5CD2F8-66DA-43DE-8187-1C492E55A66A}" dt="2023-10-16T11:54:31.213" v="980" actId="478"/>
          <ac:spMkLst>
            <pc:docMk/>
            <pc:sldMk cId="1156609343" sldId="2147479141"/>
            <ac:spMk id="38" creationId="{826198DD-78BB-8515-2F79-9AEE022B29C4}"/>
          </ac:spMkLst>
        </pc:spChg>
        <pc:spChg chg="del">
          <ac:chgData name="Koen Verbeeck" userId="24d0e79a7fd977da" providerId="LiveId" clId="{BA5CD2F8-66DA-43DE-8187-1C492E55A66A}" dt="2023-10-16T11:54:31.213" v="980" actId="478"/>
          <ac:spMkLst>
            <pc:docMk/>
            <pc:sldMk cId="1156609343" sldId="2147479141"/>
            <ac:spMk id="40" creationId="{61780B53-8D5B-1D8C-E191-EDC361AE42D9}"/>
          </ac:spMkLst>
        </pc:spChg>
        <pc:grpChg chg="del">
          <ac:chgData name="Koen Verbeeck" userId="24d0e79a7fd977da" providerId="LiveId" clId="{BA5CD2F8-66DA-43DE-8187-1C492E55A66A}" dt="2023-10-16T11:54:31.213" v="980" actId="478"/>
          <ac:grpSpMkLst>
            <pc:docMk/>
            <pc:sldMk cId="1156609343" sldId="2147479141"/>
            <ac:grpSpMk id="25" creationId="{72A1764D-4314-9FD9-6B16-D2EA3CA3CB35}"/>
          </ac:grpSpMkLst>
        </pc:grpChg>
        <pc:grpChg chg="del">
          <ac:chgData name="Koen Verbeeck" userId="24d0e79a7fd977da" providerId="LiveId" clId="{BA5CD2F8-66DA-43DE-8187-1C492E55A66A}" dt="2023-10-16T11:54:31.213" v="980" actId="478"/>
          <ac:grpSpMkLst>
            <pc:docMk/>
            <pc:sldMk cId="1156609343" sldId="2147479141"/>
            <ac:grpSpMk id="28" creationId="{03CB20EF-F11F-8205-19A5-C48A2DF3B3AF}"/>
          </ac:grpSpMkLst>
        </pc:grpChg>
        <pc:grpChg chg="del">
          <ac:chgData name="Koen Verbeeck" userId="24d0e79a7fd977da" providerId="LiveId" clId="{BA5CD2F8-66DA-43DE-8187-1C492E55A66A}" dt="2023-10-16T11:54:31.213" v="980" actId="478"/>
          <ac:grpSpMkLst>
            <pc:docMk/>
            <pc:sldMk cId="1156609343" sldId="2147479141"/>
            <ac:grpSpMk id="31" creationId="{1310ED3B-0E57-138C-E67B-5ED6649F3D37}"/>
          </ac:grpSpMkLst>
        </pc:grpChg>
        <pc:grpChg chg="del">
          <ac:chgData name="Koen Verbeeck" userId="24d0e79a7fd977da" providerId="LiveId" clId="{BA5CD2F8-66DA-43DE-8187-1C492E55A66A}" dt="2023-10-16T11:54:31.213" v="980" actId="478"/>
          <ac:grpSpMkLst>
            <pc:docMk/>
            <pc:sldMk cId="1156609343" sldId="2147479141"/>
            <ac:grpSpMk id="34" creationId="{B50A8FA5-2DF6-93C9-82A3-8AC87E3645F5}"/>
          </ac:grpSpMkLst>
        </pc:grpChg>
        <pc:picChg chg="del">
          <ac:chgData name="Koen Verbeeck" userId="24d0e79a7fd977da" providerId="LiveId" clId="{BA5CD2F8-66DA-43DE-8187-1C492E55A66A}" dt="2023-10-16T11:54:31.213" v="980" actId="478"/>
          <ac:picMkLst>
            <pc:docMk/>
            <pc:sldMk cId="1156609343" sldId="2147479141"/>
            <ac:picMk id="41" creationId="{3612AA31-EFDC-D227-BA39-524DDC4AFC73}"/>
          </ac:picMkLst>
        </pc:picChg>
        <pc:picChg chg="del">
          <ac:chgData name="Koen Verbeeck" userId="24d0e79a7fd977da" providerId="LiveId" clId="{BA5CD2F8-66DA-43DE-8187-1C492E55A66A}" dt="2023-10-16T11:54:31.213" v="980" actId="478"/>
          <ac:picMkLst>
            <pc:docMk/>
            <pc:sldMk cId="1156609343" sldId="2147479141"/>
            <ac:picMk id="42" creationId="{5F9C3D77-4250-3EEE-D72C-852B2442BB08}"/>
          </ac:picMkLst>
        </pc:picChg>
        <pc:picChg chg="del">
          <ac:chgData name="Koen Verbeeck" userId="24d0e79a7fd977da" providerId="LiveId" clId="{BA5CD2F8-66DA-43DE-8187-1C492E55A66A}" dt="2023-10-16T11:54:31.213" v="980" actId="478"/>
          <ac:picMkLst>
            <pc:docMk/>
            <pc:sldMk cId="1156609343" sldId="2147479141"/>
            <ac:picMk id="43" creationId="{EEA7EC75-25E7-B518-85D3-CA4253F60FCB}"/>
          </ac:picMkLst>
        </pc:picChg>
        <pc:picChg chg="del">
          <ac:chgData name="Koen Verbeeck" userId="24d0e79a7fd977da" providerId="LiveId" clId="{BA5CD2F8-66DA-43DE-8187-1C492E55A66A}" dt="2023-10-16T11:54:31.213" v="980" actId="478"/>
          <ac:picMkLst>
            <pc:docMk/>
            <pc:sldMk cId="1156609343" sldId="2147479141"/>
            <ac:picMk id="44" creationId="{E8E03289-9DD8-30BD-7FA8-43A835E89EA5}"/>
          </ac:picMkLst>
        </pc:picChg>
        <pc:cxnChg chg="del">
          <ac:chgData name="Koen Verbeeck" userId="24d0e79a7fd977da" providerId="LiveId" clId="{BA5CD2F8-66DA-43DE-8187-1C492E55A66A}" dt="2023-10-16T11:54:31.213" v="980" actId="478"/>
          <ac:cxnSpMkLst>
            <pc:docMk/>
            <pc:sldMk cId="1156609343" sldId="2147479141"/>
            <ac:cxnSpMk id="37" creationId="{DAC94306-15F9-7F2D-0E9F-E9EF90DD4C48}"/>
          </ac:cxnSpMkLst>
        </pc:cxnChg>
        <pc:cxnChg chg="del">
          <ac:chgData name="Koen Verbeeck" userId="24d0e79a7fd977da" providerId="LiveId" clId="{BA5CD2F8-66DA-43DE-8187-1C492E55A66A}" dt="2023-10-16T11:54:31.213" v="980" actId="478"/>
          <ac:cxnSpMkLst>
            <pc:docMk/>
            <pc:sldMk cId="1156609343" sldId="2147479141"/>
            <ac:cxnSpMk id="39" creationId="{C0F01595-6661-215A-FC20-6181DA58C18C}"/>
          </ac:cxnSpMkLst>
        </pc:cxnChg>
      </pc:sldChg>
      <pc:sldChg chg="addSp modSp add">
        <pc:chgData name="Koen Verbeeck" userId="24d0e79a7fd977da" providerId="LiveId" clId="{BA5CD2F8-66DA-43DE-8187-1C492E55A66A}" dt="2023-10-16T11:54:37.239" v="982"/>
        <pc:sldMkLst>
          <pc:docMk/>
          <pc:sldMk cId="1865179154" sldId="2147479142"/>
        </pc:sldMkLst>
        <pc:picChg chg="add mod">
          <ac:chgData name="Koen Verbeeck" userId="24d0e79a7fd977da" providerId="LiveId" clId="{BA5CD2F8-66DA-43DE-8187-1C492E55A66A}" dt="2023-10-16T11:54:37.239" v="982"/>
          <ac:picMkLst>
            <pc:docMk/>
            <pc:sldMk cId="1865179154" sldId="2147479142"/>
            <ac:picMk id="2" creationId="{FC4688B3-5487-0368-2E6D-C268E074F2AF}"/>
          </ac:picMkLst>
        </pc:picChg>
      </pc:sldChg>
      <pc:sldChg chg="addSp delSp modSp new modAnim">
        <pc:chgData name="Koen Verbeeck" userId="24d0e79a7fd977da" providerId="LiveId" clId="{BA5CD2F8-66DA-43DE-8187-1C492E55A66A}" dt="2023-10-16T12:27:33.848" v="1006"/>
        <pc:sldMkLst>
          <pc:docMk/>
          <pc:sldMk cId="714118142" sldId="2147479143"/>
        </pc:sldMkLst>
        <pc:picChg chg="add mod">
          <ac:chgData name="Koen Verbeeck" userId="24d0e79a7fd977da" providerId="LiveId" clId="{BA5CD2F8-66DA-43DE-8187-1C492E55A66A}" dt="2023-10-16T11:54:46.760" v="984"/>
          <ac:picMkLst>
            <pc:docMk/>
            <pc:sldMk cId="714118142" sldId="2147479143"/>
            <ac:picMk id="3" creationId="{DC1E6E34-663A-89F4-1E70-50463783F16A}"/>
          </ac:picMkLst>
        </pc:picChg>
        <pc:picChg chg="add del mod">
          <ac:chgData name="Koen Verbeeck" userId="24d0e79a7fd977da" providerId="LiveId" clId="{BA5CD2F8-66DA-43DE-8187-1C492E55A66A}" dt="2023-10-16T12:27:33.848" v="1006"/>
          <ac:picMkLst>
            <pc:docMk/>
            <pc:sldMk cId="714118142" sldId="2147479143"/>
            <ac:picMk id="4" creationId="{E92CA4CD-9CFD-58CC-59E3-7DCAAE49D6D0}"/>
          </ac:picMkLst>
        </pc:picChg>
      </pc:sldChg>
      <pc:sldChg chg="addSp delSp modSp new mod modNotesTx">
        <pc:chgData name="Koen Verbeeck" userId="24d0e79a7fd977da" providerId="LiveId" clId="{BA5CD2F8-66DA-43DE-8187-1C492E55A66A}" dt="2023-10-16T11:56:40.835" v="1001" actId="20577"/>
        <pc:sldMkLst>
          <pc:docMk/>
          <pc:sldMk cId="2012303893" sldId="2147479144"/>
        </pc:sldMkLst>
        <pc:spChg chg="del">
          <ac:chgData name="Koen Verbeeck" userId="24d0e79a7fd977da" providerId="LiveId" clId="{BA5CD2F8-66DA-43DE-8187-1C492E55A66A}" dt="2023-10-16T11:56:21.908" v="988" actId="478"/>
          <ac:spMkLst>
            <pc:docMk/>
            <pc:sldMk cId="2012303893" sldId="2147479144"/>
            <ac:spMk id="2" creationId="{A1AAFF79-0C99-61C1-3088-D676637C6EC1}"/>
          </ac:spMkLst>
        </pc:spChg>
        <pc:picChg chg="add mod">
          <ac:chgData name="Koen Verbeeck" userId="24d0e79a7fd977da" providerId="LiveId" clId="{BA5CD2F8-66DA-43DE-8187-1C492E55A66A}" dt="2023-10-16T11:56:23.531" v="989" actId="1076"/>
          <ac:picMkLst>
            <pc:docMk/>
            <pc:sldMk cId="2012303893" sldId="2147479144"/>
            <ac:picMk id="3" creationId="{BA45279D-1CCB-C7B9-47A5-BBC8A0FD97D0}"/>
          </ac:picMkLst>
        </pc:picChg>
      </pc:sldChg>
      <pc:sldChg chg="addSp modSp new mod">
        <pc:chgData name="Koen Verbeeck" userId="24d0e79a7fd977da" providerId="LiveId" clId="{BA5CD2F8-66DA-43DE-8187-1C492E55A66A}" dt="2023-10-16T12:27:22.435" v="1004" actId="1076"/>
        <pc:sldMkLst>
          <pc:docMk/>
          <pc:sldMk cId="923361657" sldId="2147479145"/>
        </pc:sldMkLst>
        <pc:picChg chg="add mod">
          <ac:chgData name="Koen Verbeeck" userId="24d0e79a7fd977da" providerId="LiveId" clId="{BA5CD2F8-66DA-43DE-8187-1C492E55A66A}" dt="2023-10-16T12:27:22.435" v="1004" actId="1076"/>
          <ac:picMkLst>
            <pc:docMk/>
            <pc:sldMk cId="923361657" sldId="2147479145"/>
            <ac:picMk id="3" creationId="{C65C278F-B802-E2AD-3553-9483B4769340}"/>
          </ac:picMkLst>
        </pc:picChg>
      </pc:sldChg>
      <pc:sldChg chg="addSp delSp modSp add mod modAnim">
        <pc:chgData name="Koen Verbeeck" userId="24d0e79a7fd977da" providerId="LiveId" clId="{BA5CD2F8-66DA-43DE-8187-1C492E55A66A}" dt="2023-10-16T12:27:38.919" v="1010" actId="1076"/>
        <pc:sldMkLst>
          <pc:docMk/>
          <pc:sldMk cId="51177050" sldId="2147479146"/>
        </pc:sldMkLst>
        <pc:picChg chg="del">
          <ac:chgData name="Koen Verbeeck" userId="24d0e79a7fd977da" providerId="LiveId" clId="{BA5CD2F8-66DA-43DE-8187-1C492E55A66A}" dt="2023-10-16T12:27:37.122" v="1008" actId="478"/>
          <ac:picMkLst>
            <pc:docMk/>
            <pc:sldMk cId="51177050" sldId="2147479146"/>
            <ac:picMk id="3" creationId="{DC1E6E34-663A-89F4-1E70-50463783F16A}"/>
          </ac:picMkLst>
        </pc:picChg>
        <pc:picChg chg="add mod">
          <ac:chgData name="Koen Verbeeck" userId="24d0e79a7fd977da" providerId="LiveId" clId="{BA5CD2F8-66DA-43DE-8187-1C492E55A66A}" dt="2023-10-16T12:27:38.919" v="1010" actId="1076"/>
          <ac:picMkLst>
            <pc:docMk/>
            <pc:sldMk cId="51177050" sldId="2147479146"/>
            <ac:picMk id="4" creationId="{5356D517-A7B3-743F-E195-0A08C672ABC2}"/>
          </ac:picMkLst>
        </pc:picChg>
      </pc:sldChg>
      <pc:sldChg chg="addSp modSp new mod modAnim">
        <pc:chgData name="Koen Verbeeck" userId="24d0e79a7fd977da" providerId="LiveId" clId="{BA5CD2F8-66DA-43DE-8187-1C492E55A66A}" dt="2023-10-16T12:32:51.740" v="1022"/>
        <pc:sldMkLst>
          <pc:docMk/>
          <pc:sldMk cId="3737642826" sldId="2147479147"/>
        </pc:sldMkLst>
        <pc:picChg chg="add mod">
          <ac:chgData name="Koen Verbeeck" userId="24d0e79a7fd977da" providerId="LiveId" clId="{BA5CD2F8-66DA-43DE-8187-1C492E55A66A}" dt="2023-10-16T12:32:46.458" v="1019" actId="1076"/>
          <ac:picMkLst>
            <pc:docMk/>
            <pc:sldMk cId="3737642826" sldId="2147479147"/>
            <ac:picMk id="4" creationId="{1705263C-E9F6-55CE-6CB8-3439C148DC0B}"/>
          </ac:picMkLst>
        </pc:picChg>
        <pc:picChg chg="add mod">
          <ac:chgData name="Koen Verbeeck" userId="24d0e79a7fd977da" providerId="LiveId" clId="{BA5CD2F8-66DA-43DE-8187-1C492E55A66A}" dt="2023-10-16T12:32:48.752" v="1021" actId="1076"/>
          <ac:picMkLst>
            <pc:docMk/>
            <pc:sldMk cId="3737642826" sldId="2147479147"/>
            <ac:picMk id="6" creationId="{79BD04EF-7A83-E0F9-7B1D-A610E4EBED99}"/>
          </ac:picMkLst>
        </pc:picChg>
      </pc:sldChg>
      <pc:sldChg chg="addSp delSp modSp new mod modClrScheme modAnim chgLayout">
        <pc:chgData name="Koen Verbeeck" userId="24d0e79a7fd977da" providerId="LiveId" clId="{BA5CD2F8-66DA-43DE-8187-1C492E55A66A}" dt="2023-10-17T10:11:00.909" v="1030"/>
        <pc:sldMkLst>
          <pc:docMk/>
          <pc:sldMk cId="1695156761" sldId="2147479148"/>
        </pc:sldMkLst>
        <pc:spChg chg="del mod ord">
          <ac:chgData name="Koen Verbeeck" userId="24d0e79a7fd977da" providerId="LiveId" clId="{BA5CD2F8-66DA-43DE-8187-1C492E55A66A}" dt="2023-10-17T10:09:59.653" v="1024" actId="700"/>
          <ac:spMkLst>
            <pc:docMk/>
            <pc:sldMk cId="1695156761" sldId="2147479148"/>
            <ac:spMk id="2" creationId="{37117150-7627-21AC-EB48-53D51EE3FB5C}"/>
          </ac:spMkLst>
        </pc:spChg>
        <pc:spChg chg="del">
          <ac:chgData name="Koen Verbeeck" userId="24d0e79a7fd977da" providerId="LiveId" clId="{BA5CD2F8-66DA-43DE-8187-1C492E55A66A}" dt="2023-10-17T10:09:59.653" v="1024" actId="700"/>
          <ac:spMkLst>
            <pc:docMk/>
            <pc:sldMk cId="1695156761" sldId="2147479148"/>
            <ac:spMk id="3" creationId="{AEA04DDC-2EDE-963A-3FCC-2B8BC5027A75}"/>
          </ac:spMkLst>
        </pc:spChg>
        <pc:spChg chg="add del mod ord">
          <ac:chgData name="Koen Verbeeck" userId="24d0e79a7fd977da" providerId="LiveId" clId="{BA5CD2F8-66DA-43DE-8187-1C492E55A66A}" dt="2023-10-17T10:10:57.623" v="1025" actId="478"/>
          <ac:spMkLst>
            <pc:docMk/>
            <pc:sldMk cId="1695156761" sldId="2147479148"/>
            <ac:spMk id="4" creationId="{959851C4-63E8-7077-902A-DA37B79FAF59}"/>
          </ac:spMkLst>
        </pc:spChg>
        <pc:spChg chg="add del mod">
          <ac:chgData name="Koen Verbeeck" userId="24d0e79a7fd977da" providerId="LiveId" clId="{BA5CD2F8-66DA-43DE-8187-1C492E55A66A}" dt="2023-10-17T10:11:00.899" v="1029"/>
          <ac:spMkLst>
            <pc:docMk/>
            <pc:sldMk cId="1695156761" sldId="2147479148"/>
            <ac:spMk id="5" creationId="{554DA7EC-CB1E-B1B2-72CE-EA6B197746D9}"/>
          </ac:spMkLst>
        </pc:spChg>
        <pc:spChg chg="add mod">
          <ac:chgData name="Koen Verbeeck" userId="24d0e79a7fd977da" providerId="LiveId" clId="{BA5CD2F8-66DA-43DE-8187-1C492E55A66A}" dt="2023-10-17T10:11:00.909" v="1030"/>
          <ac:spMkLst>
            <pc:docMk/>
            <pc:sldMk cId="1695156761" sldId="2147479148"/>
            <ac:spMk id="7" creationId="{7480E547-83A0-9354-704E-5A9E640C7260}"/>
          </ac:spMkLst>
        </pc:spChg>
        <pc:picChg chg="add del mod">
          <ac:chgData name="Koen Verbeeck" userId="24d0e79a7fd977da" providerId="LiveId" clId="{BA5CD2F8-66DA-43DE-8187-1C492E55A66A}" dt="2023-10-17T10:11:00.899" v="1029"/>
          <ac:picMkLst>
            <pc:docMk/>
            <pc:sldMk cId="1695156761" sldId="2147479148"/>
            <ac:picMk id="6" creationId="{6DE33061-9C92-818D-0E19-E8B9CF4C082F}"/>
          </ac:picMkLst>
        </pc:picChg>
        <pc:picChg chg="add mod">
          <ac:chgData name="Koen Verbeeck" userId="24d0e79a7fd977da" providerId="LiveId" clId="{BA5CD2F8-66DA-43DE-8187-1C492E55A66A}" dt="2023-10-17T10:11:00.909" v="1030"/>
          <ac:picMkLst>
            <pc:docMk/>
            <pc:sldMk cId="1695156761" sldId="2147479148"/>
            <ac:picMk id="8" creationId="{EE50EE4B-E77E-1A0F-7CA6-5497D045E994}"/>
          </ac:picMkLst>
        </pc:picChg>
      </pc:sldChg>
      <pc:sldChg chg="addSp delSp modSp add mod delAnim">
        <pc:chgData name="Koen Verbeeck" userId="24d0e79a7fd977da" providerId="LiveId" clId="{BA5CD2F8-66DA-43DE-8187-1C492E55A66A}" dt="2023-10-17T10:11:33.225" v="1037"/>
        <pc:sldMkLst>
          <pc:docMk/>
          <pc:sldMk cId="1619643768" sldId="2147479149"/>
        </pc:sldMkLst>
        <pc:spChg chg="add del mod">
          <ac:chgData name="Koen Verbeeck" userId="24d0e79a7fd977da" providerId="LiveId" clId="{BA5CD2F8-66DA-43DE-8187-1C492E55A66A}" dt="2023-10-17T10:11:33.217" v="1036"/>
          <ac:spMkLst>
            <pc:docMk/>
            <pc:sldMk cId="1619643768" sldId="2147479149"/>
            <ac:spMk id="2" creationId="{6B0A91DF-255F-0939-F11E-4B5FBD6C21B8}"/>
          </ac:spMkLst>
        </pc:spChg>
        <pc:spChg chg="add mod">
          <ac:chgData name="Koen Verbeeck" userId="24d0e79a7fd977da" providerId="LiveId" clId="{BA5CD2F8-66DA-43DE-8187-1C492E55A66A}" dt="2023-10-17T10:11:33.225" v="1037"/>
          <ac:spMkLst>
            <pc:docMk/>
            <pc:sldMk cId="1619643768" sldId="2147479149"/>
            <ac:spMk id="4" creationId="{D73D1818-CA1B-ABF1-88FB-E41C99CFDAB5}"/>
          </ac:spMkLst>
        </pc:spChg>
        <pc:spChg chg="del">
          <ac:chgData name="Koen Verbeeck" userId="24d0e79a7fd977da" providerId="LiveId" clId="{BA5CD2F8-66DA-43DE-8187-1C492E55A66A}" dt="2023-10-17T10:11:11.468" v="1032" actId="478"/>
          <ac:spMkLst>
            <pc:docMk/>
            <pc:sldMk cId="1619643768" sldId="2147479149"/>
            <ac:spMk id="7" creationId="{7480E547-83A0-9354-704E-5A9E640C7260}"/>
          </ac:spMkLst>
        </pc:spChg>
        <pc:picChg chg="add del mod">
          <ac:chgData name="Koen Verbeeck" userId="24d0e79a7fd977da" providerId="LiveId" clId="{BA5CD2F8-66DA-43DE-8187-1C492E55A66A}" dt="2023-10-17T10:11:33.217" v="1036"/>
          <ac:picMkLst>
            <pc:docMk/>
            <pc:sldMk cId="1619643768" sldId="2147479149"/>
            <ac:picMk id="3" creationId="{4707A47B-B4E0-A700-4A63-6BD6091AB1EF}"/>
          </ac:picMkLst>
        </pc:picChg>
        <pc:picChg chg="add mod">
          <ac:chgData name="Koen Verbeeck" userId="24d0e79a7fd977da" providerId="LiveId" clId="{BA5CD2F8-66DA-43DE-8187-1C492E55A66A}" dt="2023-10-17T10:11:33.225" v="1037"/>
          <ac:picMkLst>
            <pc:docMk/>
            <pc:sldMk cId="1619643768" sldId="2147479149"/>
            <ac:picMk id="5" creationId="{6B8E5AC1-FC3E-8051-1F67-1BB617157958}"/>
          </ac:picMkLst>
        </pc:picChg>
        <pc:picChg chg="del">
          <ac:chgData name="Koen Verbeeck" userId="24d0e79a7fd977da" providerId="LiveId" clId="{BA5CD2F8-66DA-43DE-8187-1C492E55A66A}" dt="2023-10-17T10:11:11.468" v="1032" actId="478"/>
          <ac:picMkLst>
            <pc:docMk/>
            <pc:sldMk cId="1619643768" sldId="2147479149"/>
            <ac:picMk id="8" creationId="{EE50EE4B-E77E-1A0F-7CA6-5497D045E994}"/>
          </ac:picMkLst>
        </pc:picChg>
      </pc:sldChg>
      <pc:sldChg chg="addSp delSp modSp add mod">
        <pc:chgData name="Koen Verbeeck" userId="24d0e79a7fd977da" providerId="LiveId" clId="{BA5CD2F8-66DA-43DE-8187-1C492E55A66A}" dt="2023-10-17T10:13:50.116" v="1044" actId="478"/>
        <pc:sldMkLst>
          <pc:docMk/>
          <pc:sldMk cId="2065758277" sldId="2147479150"/>
        </pc:sldMkLst>
        <pc:spChg chg="add del mod">
          <ac:chgData name="Koen Verbeeck" userId="24d0e79a7fd977da" providerId="LiveId" clId="{BA5CD2F8-66DA-43DE-8187-1C492E55A66A}" dt="2023-10-17T10:13:40.421" v="1042"/>
          <ac:spMkLst>
            <pc:docMk/>
            <pc:sldMk cId="2065758277" sldId="2147479150"/>
            <ac:spMk id="2" creationId="{DE3BF317-4E94-7633-43E9-70B59DC378D4}"/>
          </ac:spMkLst>
        </pc:spChg>
        <pc:spChg chg="add del mod">
          <ac:chgData name="Koen Verbeeck" userId="24d0e79a7fd977da" providerId="LiveId" clId="{BA5CD2F8-66DA-43DE-8187-1C492E55A66A}" dt="2023-10-17T10:13:40.421" v="1042"/>
          <ac:spMkLst>
            <pc:docMk/>
            <pc:sldMk cId="2065758277" sldId="2147479150"/>
            <ac:spMk id="3" creationId="{4B45DAC2-36A8-AB21-F40A-D473ED30FC55}"/>
          </ac:spMkLst>
        </pc:spChg>
        <pc:spChg chg="del">
          <ac:chgData name="Koen Verbeeck" userId="24d0e79a7fd977da" providerId="LiveId" clId="{BA5CD2F8-66DA-43DE-8187-1C492E55A66A}" dt="2023-10-17T10:13:37.085" v="1039" actId="478"/>
          <ac:spMkLst>
            <pc:docMk/>
            <pc:sldMk cId="2065758277" sldId="2147479150"/>
            <ac:spMk id="4" creationId="{D73D1818-CA1B-ABF1-88FB-E41C99CFDAB5}"/>
          </ac:spMkLst>
        </pc:spChg>
        <pc:spChg chg="add del mod">
          <ac:chgData name="Koen Verbeeck" userId="24d0e79a7fd977da" providerId="LiveId" clId="{BA5CD2F8-66DA-43DE-8187-1C492E55A66A}" dt="2023-10-17T10:13:40.421" v="1042"/>
          <ac:spMkLst>
            <pc:docMk/>
            <pc:sldMk cId="2065758277" sldId="2147479150"/>
            <ac:spMk id="6" creationId="{07384794-249B-281A-5C15-C58183970A5F}"/>
          </ac:spMkLst>
        </pc:spChg>
        <pc:spChg chg="add del mod">
          <ac:chgData name="Koen Verbeeck" userId="24d0e79a7fd977da" providerId="LiveId" clId="{BA5CD2F8-66DA-43DE-8187-1C492E55A66A}" dt="2023-10-17T10:13:40.421" v="1042"/>
          <ac:spMkLst>
            <pc:docMk/>
            <pc:sldMk cId="2065758277" sldId="2147479150"/>
            <ac:spMk id="9" creationId="{A19AA56B-193E-48B6-C210-8C09E4F8626D}"/>
          </ac:spMkLst>
        </pc:spChg>
        <pc:spChg chg="add del mod">
          <ac:chgData name="Koen Verbeeck" userId="24d0e79a7fd977da" providerId="LiveId" clId="{BA5CD2F8-66DA-43DE-8187-1C492E55A66A}" dt="2023-10-17T10:13:40.421" v="1042"/>
          <ac:spMkLst>
            <pc:docMk/>
            <pc:sldMk cId="2065758277" sldId="2147479150"/>
            <ac:spMk id="10" creationId="{24B8C440-AA2E-8CBF-DA98-134B5E958CC7}"/>
          </ac:spMkLst>
        </pc:spChg>
        <pc:spChg chg="add del mod">
          <ac:chgData name="Koen Verbeeck" userId="24d0e79a7fd977da" providerId="LiveId" clId="{BA5CD2F8-66DA-43DE-8187-1C492E55A66A}" dt="2023-10-17T10:13:40.421" v="1042"/>
          <ac:spMkLst>
            <pc:docMk/>
            <pc:sldMk cId="2065758277" sldId="2147479150"/>
            <ac:spMk id="11" creationId="{08288E63-0687-0647-94B0-0413FC35A110}"/>
          </ac:spMkLst>
        </pc:spChg>
        <pc:spChg chg="add del mod">
          <ac:chgData name="Koen Verbeeck" userId="24d0e79a7fd977da" providerId="LiveId" clId="{BA5CD2F8-66DA-43DE-8187-1C492E55A66A}" dt="2023-10-17T10:13:40.421" v="1042"/>
          <ac:spMkLst>
            <pc:docMk/>
            <pc:sldMk cId="2065758277" sldId="2147479150"/>
            <ac:spMk id="15" creationId="{7075916F-FF12-370C-C2DF-C7E183EB807A}"/>
          </ac:spMkLst>
        </pc:spChg>
        <pc:spChg chg="add del mod">
          <ac:chgData name="Koen Verbeeck" userId="24d0e79a7fd977da" providerId="LiveId" clId="{BA5CD2F8-66DA-43DE-8187-1C492E55A66A}" dt="2023-10-17T10:13:40.421" v="1042"/>
          <ac:spMkLst>
            <pc:docMk/>
            <pc:sldMk cId="2065758277" sldId="2147479150"/>
            <ac:spMk id="20" creationId="{1A75DF0F-8AD3-47C8-B1CD-1494F40B2567}"/>
          </ac:spMkLst>
        </pc:spChg>
        <pc:spChg chg="add del mod">
          <ac:chgData name="Koen Verbeeck" userId="24d0e79a7fd977da" providerId="LiveId" clId="{BA5CD2F8-66DA-43DE-8187-1C492E55A66A}" dt="2023-10-17T10:13:40.421" v="1042"/>
          <ac:spMkLst>
            <pc:docMk/>
            <pc:sldMk cId="2065758277" sldId="2147479150"/>
            <ac:spMk id="23" creationId="{2520C6AA-60E8-3EE3-4E81-A84095A171C5}"/>
          </ac:spMkLst>
        </pc:spChg>
        <pc:spChg chg="add del mod">
          <ac:chgData name="Koen Verbeeck" userId="24d0e79a7fd977da" providerId="LiveId" clId="{BA5CD2F8-66DA-43DE-8187-1C492E55A66A}" dt="2023-10-17T10:13:40.421" v="1042"/>
          <ac:spMkLst>
            <pc:docMk/>
            <pc:sldMk cId="2065758277" sldId="2147479150"/>
            <ac:spMk id="24" creationId="{4562E5B5-44BE-E6B9-5D20-EC0B7E89AF69}"/>
          </ac:spMkLst>
        </pc:spChg>
        <pc:spChg chg="add del mod">
          <ac:chgData name="Koen Verbeeck" userId="24d0e79a7fd977da" providerId="LiveId" clId="{BA5CD2F8-66DA-43DE-8187-1C492E55A66A}" dt="2023-10-17T10:13:40.421" v="1042"/>
          <ac:spMkLst>
            <pc:docMk/>
            <pc:sldMk cId="2065758277" sldId="2147479150"/>
            <ac:spMk id="26" creationId="{697831E3-55F5-3FC5-FC75-E6B054201E11}"/>
          </ac:spMkLst>
        </pc:spChg>
        <pc:spChg chg="add del mod">
          <ac:chgData name="Koen Verbeeck" userId="24d0e79a7fd977da" providerId="LiveId" clId="{BA5CD2F8-66DA-43DE-8187-1C492E55A66A}" dt="2023-10-17T10:13:40.421" v="1042"/>
          <ac:spMkLst>
            <pc:docMk/>
            <pc:sldMk cId="2065758277" sldId="2147479150"/>
            <ac:spMk id="27" creationId="{5A5CE675-CF11-9FF8-B053-36224851B650}"/>
          </ac:spMkLst>
        </pc:spChg>
        <pc:spChg chg="add mod">
          <ac:chgData name="Koen Verbeeck" userId="24d0e79a7fd977da" providerId="LiveId" clId="{BA5CD2F8-66DA-43DE-8187-1C492E55A66A}" dt="2023-10-17T10:13:40.449" v="1043"/>
          <ac:spMkLst>
            <pc:docMk/>
            <pc:sldMk cId="2065758277" sldId="2147479150"/>
            <ac:spMk id="28" creationId="{789907BB-8A25-4507-79B4-B968083CCB3E}"/>
          </ac:spMkLst>
        </pc:spChg>
        <pc:spChg chg="add del mod">
          <ac:chgData name="Koen Verbeeck" userId="24d0e79a7fd977da" providerId="LiveId" clId="{BA5CD2F8-66DA-43DE-8187-1C492E55A66A}" dt="2023-10-17T10:13:50.116" v="1044" actId="478"/>
          <ac:spMkLst>
            <pc:docMk/>
            <pc:sldMk cId="2065758277" sldId="2147479150"/>
            <ac:spMk id="29" creationId="{39AEC45A-76CA-5C0F-7FF6-73A7FFB20610}"/>
          </ac:spMkLst>
        </pc:spChg>
        <pc:spChg chg="add mod">
          <ac:chgData name="Koen Verbeeck" userId="24d0e79a7fd977da" providerId="LiveId" clId="{BA5CD2F8-66DA-43DE-8187-1C492E55A66A}" dt="2023-10-17T10:13:40.449" v="1043"/>
          <ac:spMkLst>
            <pc:docMk/>
            <pc:sldMk cId="2065758277" sldId="2147479150"/>
            <ac:spMk id="30" creationId="{D4742254-2784-1337-8F51-703DBBA2E623}"/>
          </ac:spMkLst>
        </pc:spChg>
        <pc:spChg chg="add mod">
          <ac:chgData name="Koen Verbeeck" userId="24d0e79a7fd977da" providerId="LiveId" clId="{BA5CD2F8-66DA-43DE-8187-1C492E55A66A}" dt="2023-10-17T10:13:40.449" v="1043"/>
          <ac:spMkLst>
            <pc:docMk/>
            <pc:sldMk cId="2065758277" sldId="2147479150"/>
            <ac:spMk id="33" creationId="{0600E0D1-1D05-115C-6C55-FCB491AC14DE}"/>
          </ac:spMkLst>
        </pc:spChg>
        <pc:spChg chg="add mod">
          <ac:chgData name="Koen Verbeeck" userId="24d0e79a7fd977da" providerId="LiveId" clId="{BA5CD2F8-66DA-43DE-8187-1C492E55A66A}" dt="2023-10-17T10:13:40.449" v="1043"/>
          <ac:spMkLst>
            <pc:docMk/>
            <pc:sldMk cId="2065758277" sldId="2147479150"/>
            <ac:spMk id="34" creationId="{88D9E3D5-29A8-8F3C-6F9D-8812E21B2A5D}"/>
          </ac:spMkLst>
        </pc:spChg>
        <pc:spChg chg="add mod">
          <ac:chgData name="Koen Verbeeck" userId="24d0e79a7fd977da" providerId="LiveId" clId="{BA5CD2F8-66DA-43DE-8187-1C492E55A66A}" dt="2023-10-17T10:13:40.449" v="1043"/>
          <ac:spMkLst>
            <pc:docMk/>
            <pc:sldMk cId="2065758277" sldId="2147479150"/>
            <ac:spMk id="35" creationId="{CB389A40-9075-1A63-86E5-657C2FF09199}"/>
          </ac:spMkLst>
        </pc:spChg>
        <pc:spChg chg="add mod">
          <ac:chgData name="Koen Verbeeck" userId="24d0e79a7fd977da" providerId="LiveId" clId="{BA5CD2F8-66DA-43DE-8187-1C492E55A66A}" dt="2023-10-17T10:13:40.449" v="1043"/>
          <ac:spMkLst>
            <pc:docMk/>
            <pc:sldMk cId="2065758277" sldId="2147479150"/>
            <ac:spMk id="39" creationId="{A964C765-EFDE-AB56-902C-6A5E96DFA735}"/>
          </ac:spMkLst>
        </pc:spChg>
        <pc:spChg chg="add mod">
          <ac:chgData name="Koen Verbeeck" userId="24d0e79a7fd977da" providerId="LiveId" clId="{BA5CD2F8-66DA-43DE-8187-1C492E55A66A}" dt="2023-10-17T10:13:40.449" v="1043"/>
          <ac:spMkLst>
            <pc:docMk/>
            <pc:sldMk cId="2065758277" sldId="2147479150"/>
            <ac:spMk id="44" creationId="{EF3A57CB-EE74-40F1-8853-821CE370528B}"/>
          </ac:spMkLst>
        </pc:spChg>
        <pc:spChg chg="add mod">
          <ac:chgData name="Koen Verbeeck" userId="24d0e79a7fd977da" providerId="LiveId" clId="{BA5CD2F8-66DA-43DE-8187-1C492E55A66A}" dt="2023-10-17T10:13:40.449" v="1043"/>
          <ac:spMkLst>
            <pc:docMk/>
            <pc:sldMk cId="2065758277" sldId="2147479150"/>
            <ac:spMk id="47" creationId="{A01F2477-C856-0C3F-F64D-74ADC0D52FA3}"/>
          </ac:spMkLst>
        </pc:spChg>
        <pc:spChg chg="add mod">
          <ac:chgData name="Koen Verbeeck" userId="24d0e79a7fd977da" providerId="LiveId" clId="{BA5CD2F8-66DA-43DE-8187-1C492E55A66A}" dt="2023-10-17T10:13:40.449" v="1043"/>
          <ac:spMkLst>
            <pc:docMk/>
            <pc:sldMk cId="2065758277" sldId="2147479150"/>
            <ac:spMk id="48" creationId="{13B0B907-2577-5A59-2390-D17D744880A2}"/>
          </ac:spMkLst>
        </pc:spChg>
        <pc:spChg chg="add mod">
          <ac:chgData name="Koen Verbeeck" userId="24d0e79a7fd977da" providerId="LiveId" clId="{BA5CD2F8-66DA-43DE-8187-1C492E55A66A}" dt="2023-10-17T10:13:40.449" v="1043"/>
          <ac:spMkLst>
            <pc:docMk/>
            <pc:sldMk cId="2065758277" sldId="2147479150"/>
            <ac:spMk id="50" creationId="{CCC4B416-E658-57D3-A54D-596A5A577D52}"/>
          </ac:spMkLst>
        </pc:spChg>
        <pc:spChg chg="add mod">
          <ac:chgData name="Koen Verbeeck" userId="24d0e79a7fd977da" providerId="LiveId" clId="{BA5CD2F8-66DA-43DE-8187-1C492E55A66A}" dt="2023-10-17T10:13:40.449" v="1043"/>
          <ac:spMkLst>
            <pc:docMk/>
            <pc:sldMk cId="2065758277" sldId="2147479150"/>
            <ac:spMk id="51" creationId="{E18F818B-7D30-B74D-26C7-942C3DC13A57}"/>
          </ac:spMkLst>
        </pc:spChg>
        <pc:graphicFrameChg chg="add del mod">
          <ac:chgData name="Koen Verbeeck" userId="24d0e79a7fd977da" providerId="LiveId" clId="{BA5CD2F8-66DA-43DE-8187-1C492E55A66A}" dt="2023-10-17T10:13:40.421" v="1042"/>
          <ac:graphicFrameMkLst>
            <pc:docMk/>
            <pc:sldMk cId="2065758277" sldId="2147479150"/>
            <ac:graphicFrameMk id="25" creationId="{943A2CF2-EB4B-49DF-B496-9F7DF7142982}"/>
          </ac:graphicFrameMkLst>
        </pc:graphicFrameChg>
        <pc:graphicFrameChg chg="add mod">
          <ac:chgData name="Koen Verbeeck" userId="24d0e79a7fd977da" providerId="LiveId" clId="{BA5CD2F8-66DA-43DE-8187-1C492E55A66A}" dt="2023-10-17T10:13:40.449" v="1043"/>
          <ac:graphicFrameMkLst>
            <pc:docMk/>
            <pc:sldMk cId="2065758277" sldId="2147479150"/>
            <ac:graphicFrameMk id="49" creationId="{01B75413-67B1-D72E-6598-D1530E242E17}"/>
          </ac:graphicFrameMkLst>
        </pc:graphicFrameChg>
        <pc:picChg chg="del">
          <ac:chgData name="Koen Verbeeck" userId="24d0e79a7fd977da" providerId="LiveId" clId="{BA5CD2F8-66DA-43DE-8187-1C492E55A66A}" dt="2023-10-17T10:13:37.085" v="1039" actId="478"/>
          <ac:picMkLst>
            <pc:docMk/>
            <pc:sldMk cId="2065758277" sldId="2147479150"/>
            <ac:picMk id="5" creationId="{6B8E5AC1-FC3E-8051-1F67-1BB617157958}"/>
          </ac:picMkLst>
        </pc:picChg>
        <pc:picChg chg="add del mod">
          <ac:chgData name="Koen Verbeeck" userId="24d0e79a7fd977da" providerId="LiveId" clId="{BA5CD2F8-66DA-43DE-8187-1C492E55A66A}" dt="2023-10-17T10:13:40.421" v="1042"/>
          <ac:picMkLst>
            <pc:docMk/>
            <pc:sldMk cId="2065758277" sldId="2147479150"/>
            <ac:picMk id="7" creationId="{311A2D8E-0ADB-8AAF-46D8-C8E3A9CA56FE}"/>
          </ac:picMkLst>
        </pc:picChg>
        <pc:picChg chg="add del mod">
          <ac:chgData name="Koen Verbeeck" userId="24d0e79a7fd977da" providerId="LiveId" clId="{BA5CD2F8-66DA-43DE-8187-1C492E55A66A}" dt="2023-10-17T10:13:40.421" v="1042"/>
          <ac:picMkLst>
            <pc:docMk/>
            <pc:sldMk cId="2065758277" sldId="2147479150"/>
            <ac:picMk id="8" creationId="{8EB327A7-11E4-787A-EDB0-0715A134FA14}"/>
          </ac:picMkLst>
        </pc:picChg>
        <pc:picChg chg="add del mod">
          <ac:chgData name="Koen Verbeeck" userId="24d0e79a7fd977da" providerId="LiveId" clId="{BA5CD2F8-66DA-43DE-8187-1C492E55A66A}" dt="2023-10-17T10:13:40.421" v="1042"/>
          <ac:picMkLst>
            <pc:docMk/>
            <pc:sldMk cId="2065758277" sldId="2147479150"/>
            <ac:picMk id="12" creationId="{7DC1CC8E-068C-703B-49E1-CD7D737BF72F}"/>
          </ac:picMkLst>
        </pc:picChg>
        <pc:picChg chg="add del mod">
          <ac:chgData name="Koen Verbeeck" userId="24d0e79a7fd977da" providerId="LiveId" clId="{BA5CD2F8-66DA-43DE-8187-1C492E55A66A}" dt="2023-10-17T10:13:40.421" v="1042"/>
          <ac:picMkLst>
            <pc:docMk/>
            <pc:sldMk cId="2065758277" sldId="2147479150"/>
            <ac:picMk id="13" creationId="{C8E44645-949F-87F9-BD2B-FCF6F18CD24A}"/>
          </ac:picMkLst>
        </pc:picChg>
        <pc:picChg chg="add del mod">
          <ac:chgData name="Koen Verbeeck" userId="24d0e79a7fd977da" providerId="LiveId" clId="{BA5CD2F8-66DA-43DE-8187-1C492E55A66A}" dt="2023-10-17T10:13:40.421" v="1042"/>
          <ac:picMkLst>
            <pc:docMk/>
            <pc:sldMk cId="2065758277" sldId="2147479150"/>
            <ac:picMk id="14" creationId="{D88D7473-8D95-3F5D-3A3C-7CD8A1EB4378}"/>
          </ac:picMkLst>
        </pc:picChg>
        <pc:picChg chg="add del mod">
          <ac:chgData name="Koen Verbeeck" userId="24d0e79a7fd977da" providerId="LiveId" clId="{BA5CD2F8-66DA-43DE-8187-1C492E55A66A}" dt="2023-10-17T10:13:40.421" v="1042"/>
          <ac:picMkLst>
            <pc:docMk/>
            <pc:sldMk cId="2065758277" sldId="2147479150"/>
            <ac:picMk id="16" creationId="{9092DE3A-35BD-DFCA-EC80-9F9F0FFBFF34}"/>
          </ac:picMkLst>
        </pc:picChg>
        <pc:picChg chg="add del mod">
          <ac:chgData name="Koen Verbeeck" userId="24d0e79a7fd977da" providerId="LiveId" clId="{BA5CD2F8-66DA-43DE-8187-1C492E55A66A}" dt="2023-10-17T10:13:40.421" v="1042"/>
          <ac:picMkLst>
            <pc:docMk/>
            <pc:sldMk cId="2065758277" sldId="2147479150"/>
            <ac:picMk id="17" creationId="{FF98C148-D1B1-2D08-2373-B39A955ACBC1}"/>
          </ac:picMkLst>
        </pc:picChg>
        <pc:picChg chg="add del mod">
          <ac:chgData name="Koen Verbeeck" userId="24d0e79a7fd977da" providerId="LiveId" clId="{BA5CD2F8-66DA-43DE-8187-1C492E55A66A}" dt="2023-10-17T10:13:40.421" v="1042"/>
          <ac:picMkLst>
            <pc:docMk/>
            <pc:sldMk cId="2065758277" sldId="2147479150"/>
            <ac:picMk id="18" creationId="{BB0C88BC-20E9-3DE7-A1AF-DCD7AD5DAE0F}"/>
          </ac:picMkLst>
        </pc:picChg>
        <pc:picChg chg="add del mod">
          <ac:chgData name="Koen Verbeeck" userId="24d0e79a7fd977da" providerId="LiveId" clId="{BA5CD2F8-66DA-43DE-8187-1C492E55A66A}" dt="2023-10-17T10:13:40.421" v="1042"/>
          <ac:picMkLst>
            <pc:docMk/>
            <pc:sldMk cId="2065758277" sldId="2147479150"/>
            <ac:picMk id="19" creationId="{2A28F6AF-64D4-80F8-03BE-46C408FFF2EF}"/>
          </ac:picMkLst>
        </pc:picChg>
        <pc:picChg chg="add del mod">
          <ac:chgData name="Koen Verbeeck" userId="24d0e79a7fd977da" providerId="LiveId" clId="{BA5CD2F8-66DA-43DE-8187-1C492E55A66A}" dt="2023-10-17T10:13:40.421" v="1042"/>
          <ac:picMkLst>
            <pc:docMk/>
            <pc:sldMk cId="2065758277" sldId="2147479150"/>
            <ac:picMk id="21" creationId="{24D5334C-C0EA-7381-986A-851DB8F97581}"/>
          </ac:picMkLst>
        </pc:picChg>
        <pc:picChg chg="add del mod">
          <ac:chgData name="Koen Verbeeck" userId="24d0e79a7fd977da" providerId="LiveId" clId="{BA5CD2F8-66DA-43DE-8187-1C492E55A66A}" dt="2023-10-17T10:13:40.421" v="1042"/>
          <ac:picMkLst>
            <pc:docMk/>
            <pc:sldMk cId="2065758277" sldId="2147479150"/>
            <ac:picMk id="22" creationId="{A35DD6DA-02C9-BC31-E695-FE0FAC197D39}"/>
          </ac:picMkLst>
        </pc:picChg>
        <pc:picChg chg="add mod">
          <ac:chgData name="Koen Verbeeck" userId="24d0e79a7fd977da" providerId="LiveId" clId="{BA5CD2F8-66DA-43DE-8187-1C492E55A66A}" dt="2023-10-17T10:13:40.449" v="1043"/>
          <ac:picMkLst>
            <pc:docMk/>
            <pc:sldMk cId="2065758277" sldId="2147479150"/>
            <ac:picMk id="31" creationId="{82892BEA-CA07-3386-2DAB-5F9E3B3EFCDE}"/>
          </ac:picMkLst>
        </pc:picChg>
        <pc:picChg chg="add mod">
          <ac:chgData name="Koen Verbeeck" userId="24d0e79a7fd977da" providerId="LiveId" clId="{BA5CD2F8-66DA-43DE-8187-1C492E55A66A}" dt="2023-10-17T10:13:40.449" v="1043"/>
          <ac:picMkLst>
            <pc:docMk/>
            <pc:sldMk cId="2065758277" sldId="2147479150"/>
            <ac:picMk id="32" creationId="{A17A0B2D-27E9-43B1-C5CF-4C67FAD34FC1}"/>
          </ac:picMkLst>
        </pc:picChg>
        <pc:picChg chg="add mod">
          <ac:chgData name="Koen Verbeeck" userId="24d0e79a7fd977da" providerId="LiveId" clId="{BA5CD2F8-66DA-43DE-8187-1C492E55A66A}" dt="2023-10-17T10:13:40.449" v="1043"/>
          <ac:picMkLst>
            <pc:docMk/>
            <pc:sldMk cId="2065758277" sldId="2147479150"/>
            <ac:picMk id="36" creationId="{7E4BC76A-B83A-B809-5B73-45611656F8FA}"/>
          </ac:picMkLst>
        </pc:picChg>
        <pc:picChg chg="add mod">
          <ac:chgData name="Koen Verbeeck" userId="24d0e79a7fd977da" providerId="LiveId" clId="{BA5CD2F8-66DA-43DE-8187-1C492E55A66A}" dt="2023-10-17T10:13:40.449" v="1043"/>
          <ac:picMkLst>
            <pc:docMk/>
            <pc:sldMk cId="2065758277" sldId="2147479150"/>
            <ac:picMk id="37" creationId="{6E41CA13-ED39-A1D0-479A-0DD6FA0EF7A7}"/>
          </ac:picMkLst>
        </pc:picChg>
        <pc:picChg chg="add mod">
          <ac:chgData name="Koen Verbeeck" userId="24d0e79a7fd977da" providerId="LiveId" clId="{BA5CD2F8-66DA-43DE-8187-1C492E55A66A}" dt="2023-10-17T10:13:40.449" v="1043"/>
          <ac:picMkLst>
            <pc:docMk/>
            <pc:sldMk cId="2065758277" sldId="2147479150"/>
            <ac:picMk id="38" creationId="{0E3DDE9C-E3FC-53D9-3CFC-454F116C86E6}"/>
          </ac:picMkLst>
        </pc:picChg>
        <pc:picChg chg="add mod">
          <ac:chgData name="Koen Verbeeck" userId="24d0e79a7fd977da" providerId="LiveId" clId="{BA5CD2F8-66DA-43DE-8187-1C492E55A66A}" dt="2023-10-17T10:13:40.449" v="1043"/>
          <ac:picMkLst>
            <pc:docMk/>
            <pc:sldMk cId="2065758277" sldId="2147479150"/>
            <ac:picMk id="40" creationId="{07C23B07-2F3B-EAF6-B689-7E52BA9D74D7}"/>
          </ac:picMkLst>
        </pc:picChg>
        <pc:picChg chg="add mod">
          <ac:chgData name="Koen Verbeeck" userId="24d0e79a7fd977da" providerId="LiveId" clId="{BA5CD2F8-66DA-43DE-8187-1C492E55A66A}" dt="2023-10-17T10:13:40.449" v="1043"/>
          <ac:picMkLst>
            <pc:docMk/>
            <pc:sldMk cId="2065758277" sldId="2147479150"/>
            <ac:picMk id="41" creationId="{52ADAB45-979F-1E5B-16C9-14FD80028159}"/>
          </ac:picMkLst>
        </pc:picChg>
        <pc:picChg chg="add mod">
          <ac:chgData name="Koen Verbeeck" userId="24d0e79a7fd977da" providerId="LiveId" clId="{BA5CD2F8-66DA-43DE-8187-1C492E55A66A}" dt="2023-10-17T10:13:40.449" v="1043"/>
          <ac:picMkLst>
            <pc:docMk/>
            <pc:sldMk cId="2065758277" sldId="2147479150"/>
            <ac:picMk id="42" creationId="{ED752402-C742-F288-799C-3569CDC09549}"/>
          </ac:picMkLst>
        </pc:picChg>
        <pc:picChg chg="add mod">
          <ac:chgData name="Koen Verbeeck" userId="24d0e79a7fd977da" providerId="LiveId" clId="{BA5CD2F8-66DA-43DE-8187-1C492E55A66A}" dt="2023-10-17T10:13:40.449" v="1043"/>
          <ac:picMkLst>
            <pc:docMk/>
            <pc:sldMk cId="2065758277" sldId="2147479150"/>
            <ac:picMk id="43" creationId="{92C25BA5-1A82-F801-5FDE-9230B584E768}"/>
          </ac:picMkLst>
        </pc:picChg>
        <pc:picChg chg="add mod">
          <ac:chgData name="Koen Verbeeck" userId="24d0e79a7fd977da" providerId="LiveId" clId="{BA5CD2F8-66DA-43DE-8187-1C492E55A66A}" dt="2023-10-17T10:13:40.449" v="1043"/>
          <ac:picMkLst>
            <pc:docMk/>
            <pc:sldMk cId="2065758277" sldId="2147479150"/>
            <ac:picMk id="45" creationId="{36219C0A-8659-5A69-08B3-34E2985DE75E}"/>
          </ac:picMkLst>
        </pc:picChg>
        <pc:picChg chg="add mod">
          <ac:chgData name="Koen Verbeeck" userId="24d0e79a7fd977da" providerId="LiveId" clId="{BA5CD2F8-66DA-43DE-8187-1C492E55A66A}" dt="2023-10-17T10:13:40.449" v="1043"/>
          <ac:picMkLst>
            <pc:docMk/>
            <pc:sldMk cId="2065758277" sldId="2147479150"/>
            <ac:picMk id="46" creationId="{EF3993E6-CE4B-5714-2A19-F43AB66DEE0E}"/>
          </ac:picMkLst>
        </pc:picChg>
      </pc:sldChg>
      <pc:sldChg chg="addSp delSp modSp add mod ord">
        <pc:chgData name="Koen Verbeeck" userId="24d0e79a7fd977da" providerId="LiveId" clId="{BA5CD2F8-66DA-43DE-8187-1C492E55A66A}" dt="2023-10-17T10:19:28.842" v="1063"/>
        <pc:sldMkLst>
          <pc:docMk/>
          <pc:sldMk cId="1542054416" sldId="2147479151"/>
        </pc:sldMkLst>
        <pc:spChg chg="add del mod">
          <ac:chgData name="Koen Verbeeck" userId="24d0e79a7fd977da" providerId="LiveId" clId="{BA5CD2F8-66DA-43DE-8187-1C492E55A66A}" dt="2023-10-17T10:19:25.337" v="1060"/>
          <ac:spMkLst>
            <pc:docMk/>
            <pc:sldMk cId="1542054416" sldId="2147479151"/>
            <ac:spMk id="2" creationId="{D3EA3647-DE85-6565-0C67-A7E31ABC58F6}"/>
          </ac:spMkLst>
        </pc:spChg>
        <pc:spChg chg="add del mod">
          <ac:chgData name="Koen Verbeeck" userId="24d0e79a7fd977da" providerId="LiveId" clId="{BA5CD2F8-66DA-43DE-8187-1C492E55A66A}" dt="2023-10-17T10:19:25.337" v="1060"/>
          <ac:spMkLst>
            <pc:docMk/>
            <pc:sldMk cId="1542054416" sldId="2147479151"/>
            <ac:spMk id="3" creationId="{D62AD9F7-F3D2-AEBB-490E-8E1CA260BDE1}"/>
          </ac:spMkLst>
        </pc:spChg>
        <pc:spChg chg="add mod">
          <ac:chgData name="Koen Verbeeck" userId="24d0e79a7fd977da" providerId="LiveId" clId="{BA5CD2F8-66DA-43DE-8187-1C492E55A66A}" dt="2023-10-17T10:19:28.842" v="1063"/>
          <ac:spMkLst>
            <pc:docMk/>
            <pc:sldMk cId="1542054416" sldId="2147479151"/>
            <ac:spMk id="5" creationId="{9AC5F157-A70B-58FA-C184-BE822D8E9617}"/>
          </ac:spMkLst>
        </pc:spChg>
        <pc:spChg chg="add mod">
          <ac:chgData name="Koen Verbeeck" userId="24d0e79a7fd977da" providerId="LiveId" clId="{BA5CD2F8-66DA-43DE-8187-1C492E55A66A}" dt="2023-10-17T10:19:25.389" v="1061"/>
          <ac:spMkLst>
            <pc:docMk/>
            <pc:sldMk cId="1542054416" sldId="2147479151"/>
            <ac:spMk id="6" creationId="{17EE2E00-B772-2296-20D4-24AF35D55B80}"/>
          </ac:spMkLst>
        </pc:spChg>
        <pc:spChg chg="del">
          <ac:chgData name="Koen Verbeeck" userId="24d0e79a7fd977da" providerId="LiveId" clId="{BA5CD2F8-66DA-43DE-8187-1C492E55A66A}" dt="2023-10-17T10:19:15.463" v="1058" actId="478"/>
          <ac:spMkLst>
            <pc:docMk/>
            <pc:sldMk cId="1542054416" sldId="2147479151"/>
            <ac:spMk id="28" creationId="{789907BB-8A25-4507-79B4-B968083CCB3E}"/>
          </ac:spMkLst>
        </pc:spChg>
        <pc:spChg chg="del">
          <ac:chgData name="Koen Verbeeck" userId="24d0e79a7fd977da" providerId="LiveId" clId="{BA5CD2F8-66DA-43DE-8187-1C492E55A66A}" dt="2023-10-17T10:19:15.463" v="1058" actId="478"/>
          <ac:spMkLst>
            <pc:docMk/>
            <pc:sldMk cId="1542054416" sldId="2147479151"/>
            <ac:spMk id="30" creationId="{D4742254-2784-1337-8F51-703DBBA2E623}"/>
          </ac:spMkLst>
        </pc:spChg>
        <pc:spChg chg="del">
          <ac:chgData name="Koen Verbeeck" userId="24d0e79a7fd977da" providerId="LiveId" clId="{BA5CD2F8-66DA-43DE-8187-1C492E55A66A}" dt="2023-10-17T10:19:15.463" v="1058" actId="478"/>
          <ac:spMkLst>
            <pc:docMk/>
            <pc:sldMk cId="1542054416" sldId="2147479151"/>
            <ac:spMk id="33" creationId="{0600E0D1-1D05-115C-6C55-FCB491AC14DE}"/>
          </ac:spMkLst>
        </pc:spChg>
        <pc:spChg chg="del">
          <ac:chgData name="Koen Verbeeck" userId="24d0e79a7fd977da" providerId="LiveId" clId="{BA5CD2F8-66DA-43DE-8187-1C492E55A66A}" dt="2023-10-17T10:19:15.463" v="1058" actId="478"/>
          <ac:spMkLst>
            <pc:docMk/>
            <pc:sldMk cId="1542054416" sldId="2147479151"/>
            <ac:spMk id="34" creationId="{88D9E3D5-29A8-8F3C-6F9D-8812E21B2A5D}"/>
          </ac:spMkLst>
        </pc:spChg>
        <pc:spChg chg="del">
          <ac:chgData name="Koen Verbeeck" userId="24d0e79a7fd977da" providerId="LiveId" clId="{BA5CD2F8-66DA-43DE-8187-1C492E55A66A}" dt="2023-10-17T10:19:15.463" v="1058" actId="478"/>
          <ac:spMkLst>
            <pc:docMk/>
            <pc:sldMk cId="1542054416" sldId="2147479151"/>
            <ac:spMk id="35" creationId="{CB389A40-9075-1A63-86E5-657C2FF09199}"/>
          </ac:spMkLst>
        </pc:spChg>
        <pc:spChg chg="del">
          <ac:chgData name="Koen Verbeeck" userId="24d0e79a7fd977da" providerId="LiveId" clId="{BA5CD2F8-66DA-43DE-8187-1C492E55A66A}" dt="2023-10-17T10:19:15.463" v="1058" actId="478"/>
          <ac:spMkLst>
            <pc:docMk/>
            <pc:sldMk cId="1542054416" sldId="2147479151"/>
            <ac:spMk id="39" creationId="{A964C765-EFDE-AB56-902C-6A5E96DFA735}"/>
          </ac:spMkLst>
        </pc:spChg>
        <pc:spChg chg="del">
          <ac:chgData name="Koen Verbeeck" userId="24d0e79a7fd977da" providerId="LiveId" clId="{BA5CD2F8-66DA-43DE-8187-1C492E55A66A}" dt="2023-10-17T10:19:15.463" v="1058" actId="478"/>
          <ac:spMkLst>
            <pc:docMk/>
            <pc:sldMk cId="1542054416" sldId="2147479151"/>
            <ac:spMk id="44" creationId="{EF3A57CB-EE74-40F1-8853-821CE370528B}"/>
          </ac:spMkLst>
        </pc:spChg>
        <pc:spChg chg="del">
          <ac:chgData name="Koen Verbeeck" userId="24d0e79a7fd977da" providerId="LiveId" clId="{BA5CD2F8-66DA-43DE-8187-1C492E55A66A}" dt="2023-10-17T10:19:15.463" v="1058" actId="478"/>
          <ac:spMkLst>
            <pc:docMk/>
            <pc:sldMk cId="1542054416" sldId="2147479151"/>
            <ac:spMk id="47" creationId="{A01F2477-C856-0C3F-F64D-74ADC0D52FA3}"/>
          </ac:spMkLst>
        </pc:spChg>
        <pc:spChg chg="del">
          <ac:chgData name="Koen Verbeeck" userId="24d0e79a7fd977da" providerId="LiveId" clId="{BA5CD2F8-66DA-43DE-8187-1C492E55A66A}" dt="2023-10-17T10:19:15.463" v="1058" actId="478"/>
          <ac:spMkLst>
            <pc:docMk/>
            <pc:sldMk cId="1542054416" sldId="2147479151"/>
            <ac:spMk id="48" creationId="{13B0B907-2577-5A59-2390-D17D744880A2}"/>
          </ac:spMkLst>
        </pc:spChg>
        <pc:spChg chg="del">
          <ac:chgData name="Koen Verbeeck" userId="24d0e79a7fd977da" providerId="LiveId" clId="{BA5CD2F8-66DA-43DE-8187-1C492E55A66A}" dt="2023-10-17T10:19:15.463" v="1058" actId="478"/>
          <ac:spMkLst>
            <pc:docMk/>
            <pc:sldMk cId="1542054416" sldId="2147479151"/>
            <ac:spMk id="50" creationId="{CCC4B416-E658-57D3-A54D-596A5A577D52}"/>
          </ac:spMkLst>
        </pc:spChg>
        <pc:spChg chg="del">
          <ac:chgData name="Koen Verbeeck" userId="24d0e79a7fd977da" providerId="LiveId" clId="{BA5CD2F8-66DA-43DE-8187-1C492E55A66A}" dt="2023-10-17T10:19:15.463" v="1058" actId="478"/>
          <ac:spMkLst>
            <pc:docMk/>
            <pc:sldMk cId="1542054416" sldId="2147479151"/>
            <ac:spMk id="51" creationId="{E18F818B-7D30-B74D-26C7-942C3DC13A57}"/>
          </ac:spMkLst>
        </pc:spChg>
        <pc:graphicFrameChg chg="del">
          <ac:chgData name="Koen Verbeeck" userId="24d0e79a7fd977da" providerId="LiveId" clId="{BA5CD2F8-66DA-43DE-8187-1C492E55A66A}" dt="2023-10-17T10:19:15.463" v="1058" actId="478"/>
          <ac:graphicFrameMkLst>
            <pc:docMk/>
            <pc:sldMk cId="1542054416" sldId="2147479151"/>
            <ac:graphicFrameMk id="49" creationId="{01B75413-67B1-D72E-6598-D1530E242E17}"/>
          </ac:graphicFrameMkLst>
        </pc:graphicFrameChg>
        <pc:picChg chg="add del mod">
          <ac:chgData name="Koen Verbeeck" userId="24d0e79a7fd977da" providerId="LiveId" clId="{BA5CD2F8-66DA-43DE-8187-1C492E55A66A}" dt="2023-10-17T10:19:25.337" v="1060"/>
          <ac:picMkLst>
            <pc:docMk/>
            <pc:sldMk cId="1542054416" sldId="2147479151"/>
            <ac:picMk id="4" creationId="{D8171AE9-91CD-47C5-A17C-2785D218DC3F}"/>
          </ac:picMkLst>
        </pc:picChg>
        <pc:picChg chg="add mod">
          <ac:chgData name="Koen Verbeeck" userId="24d0e79a7fd977da" providerId="LiveId" clId="{BA5CD2F8-66DA-43DE-8187-1C492E55A66A}" dt="2023-10-17T10:19:25.389" v="1061"/>
          <ac:picMkLst>
            <pc:docMk/>
            <pc:sldMk cId="1542054416" sldId="2147479151"/>
            <ac:picMk id="7" creationId="{27C3E89C-AD57-6304-3122-141FC151EAA4}"/>
          </ac:picMkLst>
        </pc:picChg>
        <pc:picChg chg="del">
          <ac:chgData name="Koen Verbeeck" userId="24d0e79a7fd977da" providerId="LiveId" clId="{BA5CD2F8-66DA-43DE-8187-1C492E55A66A}" dt="2023-10-17T10:19:15.463" v="1058" actId="478"/>
          <ac:picMkLst>
            <pc:docMk/>
            <pc:sldMk cId="1542054416" sldId="2147479151"/>
            <ac:picMk id="31" creationId="{82892BEA-CA07-3386-2DAB-5F9E3B3EFCDE}"/>
          </ac:picMkLst>
        </pc:picChg>
        <pc:picChg chg="del">
          <ac:chgData name="Koen Verbeeck" userId="24d0e79a7fd977da" providerId="LiveId" clId="{BA5CD2F8-66DA-43DE-8187-1C492E55A66A}" dt="2023-10-17T10:19:15.463" v="1058" actId="478"/>
          <ac:picMkLst>
            <pc:docMk/>
            <pc:sldMk cId="1542054416" sldId="2147479151"/>
            <ac:picMk id="32" creationId="{A17A0B2D-27E9-43B1-C5CF-4C67FAD34FC1}"/>
          </ac:picMkLst>
        </pc:picChg>
        <pc:picChg chg="del">
          <ac:chgData name="Koen Verbeeck" userId="24d0e79a7fd977da" providerId="LiveId" clId="{BA5CD2F8-66DA-43DE-8187-1C492E55A66A}" dt="2023-10-17T10:19:15.463" v="1058" actId="478"/>
          <ac:picMkLst>
            <pc:docMk/>
            <pc:sldMk cId="1542054416" sldId="2147479151"/>
            <ac:picMk id="36" creationId="{7E4BC76A-B83A-B809-5B73-45611656F8FA}"/>
          </ac:picMkLst>
        </pc:picChg>
        <pc:picChg chg="del">
          <ac:chgData name="Koen Verbeeck" userId="24d0e79a7fd977da" providerId="LiveId" clId="{BA5CD2F8-66DA-43DE-8187-1C492E55A66A}" dt="2023-10-17T10:19:15.463" v="1058" actId="478"/>
          <ac:picMkLst>
            <pc:docMk/>
            <pc:sldMk cId="1542054416" sldId="2147479151"/>
            <ac:picMk id="37" creationId="{6E41CA13-ED39-A1D0-479A-0DD6FA0EF7A7}"/>
          </ac:picMkLst>
        </pc:picChg>
        <pc:picChg chg="del">
          <ac:chgData name="Koen Verbeeck" userId="24d0e79a7fd977da" providerId="LiveId" clId="{BA5CD2F8-66DA-43DE-8187-1C492E55A66A}" dt="2023-10-17T10:19:15.463" v="1058" actId="478"/>
          <ac:picMkLst>
            <pc:docMk/>
            <pc:sldMk cId="1542054416" sldId="2147479151"/>
            <ac:picMk id="38" creationId="{0E3DDE9C-E3FC-53D9-3CFC-454F116C86E6}"/>
          </ac:picMkLst>
        </pc:picChg>
        <pc:picChg chg="del">
          <ac:chgData name="Koen Verbeeck" userId="24d0e79a7fd977da" providerId="LiveId" clId="{BA5CD2F8-66DA-43DE-8187-1C492E55A66A}" dt="2023-10-17T10:19:15.463" v="1058" actId="478"/>
          <ac:picMkLst>
            <pc:docMk/>
            <pc:sldMk cId="1542054416" sldId="2147479151"/>
            <ac:picMk id="40" creationId="{07C23B07-2F3B-EAF6-B689-7E52BA9D74D7}"/>
          </ac:picMkLst>
        </pc:picChg>
        <pc:picChg chg="del">
          <ac:chgData name="Koen Verbeeck" userId="24d0e79a7fd977da" providerId="LiveId" clId="{BA5CD2F8-66DA-43DE-8187-1C492E55A66A}" dt="2023-10-17T10:19:15.463" v="1058" actId="478"/>
          <ac:picMkLst>
            <pc:docMk/>
            <pc:sldMk cId="1542054416" sldId="2147479151"/>
            <ac:picMk id="41" creationId="{52ADAB45-979F-1E5B-16C9-14FD80028159}"/>
          </ac:picMkLst>
        </pc:picChg>
        <pc:picChg chg="del">
          <ac:chgData name="Koen Verbeeck" userId="24d0e79a7fd977da" providerId="LiveId" clId="{BA5CD2F8-66DA-43DE-8187-1C492E55A66A}" dt="2023-10-17T10:19:15.463" v="1058" actId="478"/>
          <ac:picMkLst>
            <pc:docMk/>
            <pc:sldMk cId="1542054416" sldId="2147479151"/>
            <ac:picMk id="42" creationId="{ED752402-C742-F288-799C-3569CDC09549}"/>
          </ac:picMkLst>
        </pc:picChg>
        <pc:picChg chg="del">
          <ac:chgData name="Koen Verbeeck" userId="24d0e79a7fd977da" providerId="LiveId" clId="{BA5CD2F8-66DA-43DE-8187-1C492E55A66A}" dt="2023-10-17T10:19:15.463" v="1058" actId="478"/>
          <ac:picMkLst>
            <pc:docMk/>
            <pc:sldMk cId="1542054416" sldId="2147479151"/>
            <ac:picMk id="43" creationId="{92C25BA5-1A82-F801-5FDE-9230B584E768}"/>
          </ac:picMkLst>
        </pc:picChg>
        <pc:picChg chg="del">
          <ac:chgData name="Koen Verbeeck" userId="24d0e79a7fd977da" providerId="LiveId" clId="{BA5CD2F8-66DA-43DE-8187-1C492E55A66A}" dt="2023-10-17T10:19:15.463" v="1058" actId="478"/>
          <ac:picMkLst>
            <pc:docMk/>
            <pc:sldMk cId="1542054416" sldId="2147479151"/>
            <ac:picMk id="45" creationId="{36219C0A-8659-5A69-08B3-34E2985DE75E}"/>
          </ac:picMkLst>
        </pc:picChg>
        <pc:picChg chg="del">
          <ac:chgData name="Koen Verbeeck" userId="24d0e79a7fd977da" providerId="LiveId" clId="{BA5CD2F8-66DA-43DE-8187-1C492E55A66A}" dt="2023-10-17T10:19:15.463" v="1058" actId="478"/>
          <ac:picMkLst>
            <pc:docMk/>
            <pc:sldMk cId="1542054416" sldId="2147479151"/>
            <ac:picMk id="46" creationId="{EF3993E6-CE4B-5714-2A19-F43AB66DEE0E}"/>
          </ac:picMkLst>
        </pc:picChg>
      </pc:sldChg>
      <pc:sldChg chg="addSp delSp modSp add mod modNotesTx">
        <pc:chgData name="Koen Verbeeck" userId="24d0e79a7fd977da" providerId="LiveId" clId="{BA5CD2F8-66DA-43DE-8187-1C492E55A66A}" dt="2023-10-17T10:16:37.846" v="1057" actId="20577"/>
        <pc:sldMkLst>
          <pc:docMk/>
          <pc:sldMk cId="3442810152" sldId="2147479152"/>
        </pc:sldMkLst>
        <pc:spChg chg="add del mod">
          <ac:chgData name="Koen Verbeeck" userId="24d0e79a7fd977da" providerId="LiveId" clId="{BA5CD2F8-66DA-43DE-8187-1C492E55A66A}" dt="2023-10-17T10:16:21.673" v="1053"/>
          <ac:spMkLst>
            <pc:docMk/>
            <pc:sldMk cId="3442810152" sldId="2147479152"/>
            <ac:spMk id="2" creationId="{655159CD-BFB0-96F8-BFDB-75FD228C2336}"/>
          </ac:spMkLst>
        </pc:spChg>
        <pc:spChg chg="add del mod">
          <ac:chgData name="Koen Verbeeck" userId="24d0e79a7fd977da" providerId="LiveId" clId="{BA5CD2F8-66DA-43DE-8187-1C492E55A66A}" dt="2023-10-17T10:16:21.673" v="1053"/>
          <ac:spMkLst>
            <pc:docMk/>
            <pc:sldMk cId="3442810152" sldId="2147479152"/>
            <ac:spMk id="3" creationId="{FA4A0199-2F2B-790D-19CB-843848F6CD26}"/>
          </ac:spMkLst>
        </pc:spChg>
        <pc:spChg chg="add del mod">
          <ac:chgData name="Koen Verbeeck" userId="24d0e79a7fd977da" providerId="LiveId" clId="{BA5CD2F8-66DA-43DE-8187-1C492E55A66A}" dt="2023-10-17T10:16:21.673" v="1053"/>
          <ac:spMkLst>
            <pc:docMk/>
            <pc:sldMk cId="3442810152" sldId="2147479152"/>
            <ac:spMk id="4" creationId="{1D448182-7C00-8163-89AF-05C418871716}"/>
          </ac:spMkLst>
        </pc:spChg>
        <pc:spChg chg="add del mod">
          <ac:chgData name="Koen Verbeeck" userId="24d0e79a7fd977da" providerId="LiveId" clId="{BA5CD2F8-66DA-43DE-8187-1C492E55A66A}" dt="2023-10-17T10:16:21.673" v="1053"/>
          <ac:spMkLst>
            <pc:docMk/>
            <pc:sldMk cId="3442810152" sldId="2147479152"/>
            <ac:spMk id="6" creationId="{271CBC90-05BD-6CBA-5934-72B155344DB0}"/>
          </ac:spMkLst>
        </pc:spChg>
        <pc:spChg chg="add del mod">
          <ac:chgData name="Koen Verbeeck" userId="24d0e79a7fd977da" providerId="LiveId" clId="{BA5CD2F8-66DA-43DE-8187-1C492E55A66A}" dt="2023-10-17T10:16:21.673" v="1053"/>
          <ac:spMkLst>
            <pc:docMk/>
            <pc:sldMk cId="3442810152" sldId="2147479152"/>
            <ac:spMk id="8" creationId="{961C42F1-0A5D-0B11-B072-474ADB13C62E}"/>
          </ac:spMkLst>
        </pc:spChg>
        <pc:spChg chg="add del mod">
          <ac:chgData name="Koen Verbeeck" userId="24d0e79a7fd977da" providerId="LiveId" clId="{BA5CD2F8-66DA-43DE-8187-1C492E55A66A}" dt="2023-10-17T10:16:21.673" v="1053"/>
          <ac:spMkLst>
            <pc:docMk/>
            <pc:sldMk cId="3442810152" sldId="2147479152"/>
            <ac:spMk id="10" creationId="{648F9103-C5CE-BA65-BB6B-967AC665CA2D}"/>
          </ac:spMkLst>
        </pc:spChg>
        <pc:spChg chg="add del mod">
          <ac:chgData name="Koen Verbeeck" userId="24d0e79a7fd977da" providerId="LiveId" clId="{BA5CD2F8-66DA-43DE-8187-1C492E55A66A}" dt="2023-10-17T10:16:21.673" v="1053"/>
          <ac:spMkLst>
            <pc:docMk/>
            <pc:sldMk cId="3442810152" sldId="2147479152"/>
            <ac:spMk id="11" creationId="{59EB8096-0DD8-CAF0-8DEF-B3CCBBB05AA6}"/>
          </ac:spMkLst>
        </pc:spChg>
        <pc:spChg chg="add del mod">
          <ac:chgData name="Koen Verbeeck" userId="24d0e79a7fd977da" providerId="LiveId" clId="{BA5CD2F8-66DA-43DE-8187-1C492E55A66A}" dt="2023-10-17T10:16:21.673" v="1053"/>
          <ac:spMkLst>
            <pc:docMk/>
            <pc:sldMk cId="3442810152" sldId="2147479152"/>
            <ac:spMk id="12" creationId="{CCA5F6A8-D5CF-29ED-47F3-CA0CEDA9D970}"/>
          </ac:spMkLst>
        </pc:spChg>
        <pc:spChg chg="add del mod">
          <ac:chgData name="Koen Verbeeck" userId="24d0e79a7fd977da" providerId="LiveId" clId="{BA5CD2F8-66DA-43DE-8187-1C492E55A66A}" dt="2023-10-17T10:16:21.673" v="1053"/>
          <ac:spMkLst>
            <pc:docMk/>
            <pc:sldMk cId="3442810152" sldId="2147479152"/>
            <ac:spMk id="13" creationId="{B927957A-D485-91EB-FB91-FFA3DD3A08C5}"/>
          </ac:spMkLst>
        </pc:spChg>
        <pc:spChg chg="add del mod">
          <ac:chgData name="Koen Verbeeck" userId="24d0e79a7fd977da" providerId="LiveId" clId="{BA5CD2F8-66DA-43DE-8187-1C492E55A66A}" dt="2023-10-17T10:16:21.673" v="1053"/>
          <ac:spMkLst>
            <pc:docMk/>
            <pc:sldMk cId="3442810152" sldId="2147479152"/>
            <ac:spMk id="14" creationId="{ABF6D17D-B888-A7CF-852D-A02F169A1816}"/>
          </ac:spMkLst>
        </pc:spChg>
        <pc:spChg chg="add del mod">
          <ac:chgData name="Koen Verbeeck" userId="24d0e79a7fd977da" providerId="LiveId" clId="{BA5CD2F8-66DA-43DE-8187-1C492E55A66A}" dt="2023-10-17T10:16:21.673" v="1053"/>
          <ac:spMkLst>
            <pc:docMk/>
            <pc:sldMk cId="3442810152" sldId="2147479152"/>
            <ac:spMk id="15" creationId="{D452EF0D-6ED1-7C9A-DA60-CB9EEDE0C755}"/>
          </ac:spMkLst>
        </pc:spChg>
        <pc:spChg chg="add mod">
          <ac:chgData name="Koen Verbeeck" userId="24d0e79a7fd977da" providerId="LiveId" clId="{BA5CD2F8-66DA-43DE-8187-1C492E55A66A}" dt="2023-10-17T10:16:21.687" v="1054"/>
          <ac:spMkLst>
            <pc:docMk/>
            <pc:sldMk cId="3442810152" sldId="2147479152"/>
            <ac:spMk id="16" creationId="{7A175F84-1287-688A-06FE-AE7B27FABA8D}"/>
          </ac:spMkLst>
        </pc:spChg>
        <pc:spChg chg="add mod">
          <ac:chgData name="Koen Verbeeck" userId="24d0e79a7fd977da" providerId="LiveId" clId="{BA5CD2F8-66DA-43DE-8187-1C492E55A66A}" dt="2023-10-17T10:16:21.687" v="1054"/>
          <ac:spMkLst>
            <pc:docMk/>
            <pc:sldMk cId="3442810152" sldId="2147479152"/>
            <ac:spMk id="17" creationId="{165410EC-3FB3-6B97-566B-88F14418B769}"/>
          </ac:spMkLst>
        </pc:spChg>
        <pc:spChg chg="add mod">
          <ac:chgData name="Koen Verbeeck" userId="24d0e79a7fd977da" providerId="LiveId" clId="{BA5CD2F8-66DA-43DE-8187-1C492E55A66A}" dt="2023-10-17T10:16:21.687" v="1054"/>
          <ac:spMkLst>
            <pc:docMk/>
            <pc:sldMk cId="3442810152" sldId="2147479152"/>
            <ac:spMk id="18" creationId="{8AD88760-12E0-0EF6-2766-5CD397030B23}"/>
          </ac:spMkLst>
        </pc:spChg>
        <pc:spChg chg="add mod">
          <ac:chgData name="Koen Verbeeck" userId="24d0e79a7fd977da" providerId="LiveId" clId="{BA5CD2F8-66DA-43DE-8187-1C492E55A66A}" dt="2023-10-17T10:16:21.687" v="1054"/>
          <ac:spMkLst>
            <pc:docMk/>
            <pc:sldMk cId="3442810152" sldId="2147479152"/>
            <ac:spMk id="20" creationId="{B08A15EE-3BBD-F33C-96FE-12F323E46507}"/>
          </ac:spMkLst>
        </pc:spChg>
        <pc:spChg chg="add mod">
          <ac:chgData name="Koen Verbeeck" userId="24d0e79a7fd977da" providerId="LiveId" clId="{BA5CD2F8-66DA-43DE-8187-1C492E55A66A}" dt="2023-10-17T10:16:21.687" v="1054"/>
          <ac:spMkLst>
            <pc:docMk/>
            <pc:sldMk cId="3442810152" sldId="2147479152"/>
            <ac:spMk id="22" creationId="{0C83D84A-DA69-1F01-1793-C59CC3671175}"/>
          </ac:spMkLst>
        </pc:spChg>
        <pc:spChg chg="add mod">
          <ac:chgData name="Koen Verbeeck" userId="24d0e79a7fd977da" providerId="LiveId" clId="{BA5CD2F8-66DA-43DE-8187-1C492E55A66A}" dt="2023-10-17T10:16:21.687" v="1054"/>
          <ac:spMkLst>
            <pc:docMk/>
            <pc:sldMk cId="3442810152" sldId="2147479152"/>
            <ac:spMk id="24" creationId="{32E8438E-705D-5E46-DD56-4AC56ACF7AF9}"/>
          </ac:spMkLst>
        </pc:spChg>
        <pc:spChg chg="add mod">
          <ac:chgData name="Koen Verbeeck" userId="24d0e79a7fd977da" providerId="LiveId" clId="{BA5CD2F8-66DA-43DE-8187-1C492E55A66A}" dt="2023-10-17T10:16:21.687" v="1054"/>
          <ac:spMkLst>
            <pc:docMk/>
            <pc:sldMk cId="3442810152" sldId="2147479152"/>
            <ac:spMk id="25" creationId="{B050C3A1-63E1-97A1-7561-9459414AD616}"/>
          </ac:spMkLst>
        </pc:spChg>
        <pc:spChg chg="add mod">
          <ac:chgData name="Koen Verbeeck" userId="24d0e79a7fd977da" providerId="LiveId" clId="{BA5CD2F8-66DA-43DE-8187-1C492E55A66A}" dt="2023-10-17T10:16:21.687" v="1054"/>
          <ac:spMkLst>
            <pc:docMk/>
            <pc:sldMk cId="3442810152" sldId="2147479152"/>
            <ac:spMk id="26" creationId="{444B5B59-5A38-1C66-0961-E9163A20D73F}"/>
          </ac:spMkLst>
        </pc:spChg>
        <pc:spChg chg="add mod">
          <ac:chgData name="Koen Verbeeck" userId="24d0e79a7fd977da" providerId="LiveId" clId="{BA5CD2F8-66DA-43DE-8187-1C492E55A66A}" dt="2023-10-17T10:16:21.687" v="1054"/>
          <ac:spMkLst>
            <pc:docMk/>
            <pc:sldMk cId="3442810152" sldId="2147479152"/>
            <ac:spMk id="27" creationId="{3BFA3FD5-6870-D391-D977-3E6B1E8E7C59}"/>
          </ac:spMkLst>
        </pc:spChg>
        <pc:spChg chg="del">
          <ac:chgData name="Koen Verbeeck" userId="24d0e79a7fd977da" providerId="LiveId" clId="{BA5CD2F8-66DA-43DE-8187-1C492E55A66A}" dt="2023-10-17T10:16:11.304" v="1049" actId="478"/>
          <ac:spMkLst>
            <pc:docMk/>
            <pc:sldMk cId="3442810152" sldId="2147479152"/>
            <ac:spMk id="28" creationId="{789907BB-8A25-4507-79B4-B968083CCB3E}"/>
          </ac:spMkLst>
        </pc:spChg>
        <pc:spChg chg="add mod">
          <ac:chgData name="Koen Verbeeck" userId="24d0e79a7fd977da" providerId="LiveId" clId="{BA5CD2F8-66DA-43DE-8187-1C492E55A66A}" dt="2023-10-17T10:16:21.687" v="1054"/>
          <ac:spMkLst>
            <pc:docMk/>
            <pc:sldMk cId="3442810152" sldId="2147479152"/>
            <ac:spMk id="29" creationId="{5D082CA8-270E-A271-09FA-ADBCE7A5A589}"/>
          </ac:spMkLst>
        </pc:spChg>
        <pc:spChg chg="del">
          <ac:chgData name="Koen Verbeeck" userId="24d0e79a7fd977da" providerId="LiveId" clId="{BA5CD2F8-66DA-43DE-8187-1C492E55A66A}" dt="2023-10-17T10:16:11.304" v="1049" actId="478"/>
          <ac:spMkLst>
            <pc:docMk/>
            <pc:sldMk cId="3442810152" sldId="2147479152"/>
            <ac:spMk id="30" creationId="{D4742254-2784-1337-8F51-703DBBA2E623}"/>
          </ac:spMkLst>
        </pc:spChg>
        <pc:spChg chg="del">
          <ac:chgData name="Koen Verbeeck" userId="24d0e79a7fd977da" providerId="LiveId" clId="{BA5CD2F8-66DA-43DE-8187-1C492E55A66A}" dt="2023-10-17T10:16:11.304" v="1049" actId="478"/>
          <ac:spMkLst>
            <pc:docMk/>
            <pc:sldMk cId="3442810152" sldId="2147479152"/>
            <ac:spMk id="33" creationId="{0600E0D1-1D05-115C-6C55-FCB491AC14DE}"/>
          </ac:spMkLst>
        </pc:spChg>
        <pc:spChg chg="del">
          <ac:chgData name="Koen Verbeeck" userId="24d0e79a7fd977da" providerId="LiveId" clId="{BA5CD2F8-66DA-43DE-8187-1C492E55A66A}" dt="2023-10-17T10:16:11.304" v="1049" actId="478"/>
          <ac:spMkLst>
            <pc:docMk/>
            <pc:sldMk cId="3442810152" sldId="2147479152"/>
            <ac:spMk id="34" creationId="{88D9E3D5-29A8-8F3C-6F9D-8812E21B2A5D}"/>
          </ac:spMkLst>
        </pc:spChg>
        <pc:spChg chg="del">
          <ac:chgData name="Koen Verbeeck" userId="24d0e79a7fd977da" providerId="LiveId" clId="{BA5CD2F8-66DA-43DE-8187-1C492E55A66A}" dt="2023-10-17T10:16:11.304" v="1049" actId="478"/>
          <ac:spMkLst>
            <pc:docMk/>
            <pc:sldMk cId="3442810152" sldId="2147479152"/>
            <ac:spMk id="35" creationId="{CB389A40-9075-1A63-86E5-657C2FF09199}"/>
          </ac:spMkLst>
        </pc:spChg>
        <pc:spChg chg="del">
          <ac:chgData name="Koen Verbeeck" userId="24d0e79a7fd977da" providerId="LiveId" clId="{BA5CD2F8-66DA-43DE-8187-1C492E55A66A}" dt="2023-10-17T10:16:11.304" v="1049" actId="478"/>
          <ac:spMkLst>
            <pc:docMk/>
            <pc:sldMk cId="3442810152" sldId="2147479152"/>
            <ac:spMk id="39" creationId="{A964C765-EFDE-AB56-902C-6A5E96DFA735}"/>
          </ac:spMkLst>
        </pc:spChg>
        <pc:spChg chg="del">
          <ac:chgData name="Koen Verbeeck" userId="24d0e79a7fd977da" providerId="LiveId" clId="{BA5CD2F8-66DA-43DE-8187-1C492E55A66A}" dt="2023-10-17T10:16:11.304" v="1049" actId="478"/>
          <ac:spMkLst>
            <pc:docMk/>
            <pc:sldMk cId="3442810152" sldId="2147479152"/>
            <ac:spMk id="44" creationId="{EF3A57CB-EE74-40F1-8853-821CE370528B}"/>
          </ac:spMkLst>
        </pc:spChg>
        <pc:spChg chg="del">
          <ac:chgData name="Koen Verbeeck" userId="24d0e79a7fd977da" providerId="LiveId" clId="{BA5CD2F8-66DA-43DE-8187-1C492E55A66A}" dt="2023-10-17T10:16:11.304" v="1049" actId="478"/>
          <ac:spMkLst>
            <pc:docMk/>
            <pc:sldMk cId="3442810152" sldId="2147479152"/>
            <ac:spMk id="47" creationId="{A01F2477-C856-0C3F-F64D-74ADC0D52FA3}"/>
          </ac:spMkLst>
        </pc:spChg>
        <pc:spChg chg="del">
          <ac:chgData name="Koen Verbeeck" userId="24d0e79a7fd977da" providerId="LiveId" clId="{BA5CD2F8-66DA-43DE-8187-1C492E55A66A}" dt="2023-10-17T10:16:11.304" v="1049" actId="478"/>
          <ac:spMkLst>
            <pc:docMk/>
            <pc:sldMk cId="3442810152" sldId="2147479152"/>
            <ac:spMk id="48" creationId="{13B0B907-2577-5A59-2390-D17D744880A2}"/>
          </ac:spMkLst>
        </pc:spChg>
        <pc:spChg chg="del">
          <ac:chgData name="Koen Verbeeck" userId="24d0e79a7fd977da" providerId="LiveId" clId="{BA5CD2F8-66DA-43DE-8187-1C492E55A66A}" dt="2023-10-17T10:16:11.304" v="1049" actId="478"/>
          <ac:spMkLst>
            <pc:docMk/>
            <pc:sldMk cId="3442810152" sldId="2147479152"/>
            <ac:spMk id="50" creationId="{CCC4B416-E658-57D3-A54D-596A5A577D52}"/>
          </ac:spMkLst>
        </pc:spChg>
        <pc:spChg chg="del">
          <ac:chgData name="Koen Verbeeck" userId="24d0e79a7fd977da" providerId="LiveId" clId="{BA5CD2F8-66DA-43DE-8187-1C492E55A66A}" dt="2023-10-17T10:16:11.304" v="1049" actId="478"/>
          <ac:spMkLst>
            <pc:docMk/>
            <pc:sldMk cId="3442810152" sldId="2147479152"/>
            <ac:spMk id="51" creationId="{E18F818B-7D30-B74D-26C7-942C3DC13A57}"/>
          </ac:spMkLst>
        </pc:spChg>
        <pc:spChg chg="add mod">
          <ac:chgData name="Koen Verbeeck" userId="24d0e79a7fd977da" providerId="LiveId" clId="{BA5CD2F8-66DA-43DE-8187-1C492E55A66A}" dt="2023-10-17T10:16:21.687" v="1054"/>
          <ac:spMkLst>
            <pc:docMk/>
            <pc:sldMk cId="3442810152" sldId="2147479152"/>
            <ac:spMk id="52" creationId="{41FB4A8C-D33C-AB7A-33E7-531175EA6DC4}"/>
          </ac:spMkLst>
        </pc:spChg>
        <pc:graphicFrameChg chg="del">
          <ac:chgData name="Koen Verbeeck" userId="24d0e79a7fd977da" providerId="LiveId" clId="{BA5CD2F8-66DA-43DE-8187-1C492E55A66A}" dt="2023-10-17T10:16:11.304" v="1049" actId="478"/>
          <ac:graphicFrameMkLst>
            <pc:docMk/>
            <pc:sldMk cId="3442810152" sldId="2147479152"/>
            <ac:graphicFrameMk id="49" creationId="{01B75413-67B1-D72E-6598-D1530E242E17}"/>
          </ac:graphicFrameMkLst>
        </pc:graphicFrameChg>
        <pc:picChg chg="add del mod">
          <ac:chgData name="Koen Verbeeck" userId="24d0e79a7fd977da" providerId="LiveId" clId="{BA5CD2F8-66DA-43DE-8187-1C492E55A66A}" dt="2023-10-17T10:16:21.673" v="1053"/>
          <ac:picMkLst>
            <pc:docMk/>
            <pc:sldMk cId="3442810152" sldId="2147479152"/>
            <ac:picMk id="5" creationId="{17F3F6DC-3135-6881-8C53-A45AED3AF329}"/>
          </ac:picMkLst>
        </pc:picChg>
        <pc:picChg chg="add del mod">
          <ac:chgData name="Koen Verbeeck" userId="24d0e79a7fd977da" providerId="LiveId" clId="{BA5CD2F8-66DA-43DE-8187-1C492E55A66A}" dt="2023-10-17T10:16:21.673" v="1053"/>
          <ac:picMkLst>
            <pc:docMk/>
            <pc:sldMk cId="3442810152" sldId="2147479152"/>
            <ac:picMk id="7" creationId="{FBD661AC-E460-9AAC-BE4B-536CCFFBE23D}"/>
          </ac:picMkLst>
        </pc:picChg>
        <pc:picChg chg="add del mod">
          <ac:chgData name="Koen Verbeeck" userId="24d0e79a7fd977da" providerId="LiveId" clId="{BA5CD2F8-66DA-43DE-8187-1C492E55A66A}" dt="2023-10-17T10:16:21.673" v="1053"/>
          <ac:picMkLst>
            <pc:docMk/>
            <pc:sldMk cId="3442810152" sldId="2147479152"/>
            <ac:picMk id="9" creationId="{3D0014A1-775C-F626-1ED4-05A00556E007}"/>
          </ac:picMkLst>
        </pc:picChg>
        <pc:picChg chg="add mod">
          <ac:chgData name="Koen Verbeeck" userId="24d0e79a7fd977da" providerId="LiveId" clId="{BA5CD2F8-66DA-43DE-8187-1C492E55A66A}" dt="2023-10-17T10:16:21.687" v="1054"/>
          <ac:picMkLst>
            <pc:docMk/>
            <pc:sldMk cId="3442810152" sldId="2147479152"/>
            <ac:picMk id="19" creationId="{8669F812-629F-17BA-9EE0-467F7FDEE6D6}"/>
          </ac:picMkLst>
        </pc:picChg>
        <pc:picChg chg="add mod">
          <ac:chgData name="Koen Verbeeck" userId="24d0e79a7fd977da" providerId="LiveId" clId="{BA5CD2F8-66DA-43DE-8187-1C492E55A66A}" dt="2023-10-17T10:16:21.687" v="1054"/>
          <ac:picMkLst>
            <pc:docMk/>
            <pc:sldMk cId="3442810152" sldId="2147479152"/>
            <ac:picMk id="21" creationId="{3C863841-031C-7F3A-14B5-E042328CBCFB}"/>
          </ac:picMkLst>
        </pc:picChg>
        <pc:picChg chg="add mod">
          <ac:chgData name="Koen Verbeeck" userId="24d0e79a7fd977da" providerId="LiveId" clId="{BA5CD2F8-66DA-43DE-8187-1C492E55A66A}" dt="2023-10-17T10:16:21.687" v="1054"/>
          <ac:picMkLst>
            <pc:docMk/>
            <pc:sldMk cId="3442810152" sldId="2147479152"/>
            <ac:picMk id="23" creationId="{B8BBD2FE-290C-7204-A04D-179F528BE9BA}"/>
          </ac:picMkLst>
        </pc:picChg>
        <pc:picChg chg="del">
          <ac:chgData name="Koen Verbeeck" userId="24d0e79a7fd977da" providerId="LiveId" clId="{BA5CD2F8-66DA-43DE-8187-1C492E55A66A}" dt="2023-10-17T10:16:11.304" v="1049" actId="478"/>
          <ac:picMkLst>
            <pc:docMk/>
            <pc:sldMk cId="3442810152" sldId="2147479152"/>
            <ac:picMk id="31" creationId="{82892BEA-CA07-3386-2DAB-5F9E3B3EFCDE}"/>
          </ac:picMkLst>
        </pc:picChg>
        <pc:picChg chg="del">
          <ac:chgData name="Koen Verbeeck" userId="24d0e79a7fd977da" providerId="LiveId" clId="{BA5CD2F8-66DA-43DE-8187-1C492E55A66A}" dt="2023-10-17T10:16:11.304" v="1049" actId="478"/>
          <ac:picMkLst>
            <pc:docMk/>
            <pc:sldMk cId="3442810152" sldId="2147479152"/>
            <ac:picMk id="32" creationId="{A17A0B2D-27E9-43B1-C5CF-4C67FAD34FC1}"/>
          </ac:picMkLst>
        </pc:picChg>
        <pc:picChg chg="del">
          <ac:chgData name="Koen Verbeeck" userId="24d0e79a7fd977da" providerId="LiveId" clId="{BA5CD2F8-66DA-43DE-8187-1C492E55A66A}" dt="2023-10-17T10:16:11.304" v="1049" actId="478"/>
          <ac:picMkLst>
            <pc:docMk/>
            <pc:sldMk cId="3442810152" sldId="2147479152"/>
            <ac:picMk id="36" creationId="{7E4BC76A-B83A-B809-5B73-45611656F8FA}"/>
          </ac:picMkLst>
        </pc:picChg>
        <pc:picChg chg="del">
          <ac:chgData name="Koen Verbeeck" userId="24d0e79a7fd977da" providerId="LiveId" clId="{BA5CD2F8-66DA-43DE-8187-1C492E55A66A}" dt="2023-10-17T10:16:11.304" v="1049" actId="478"/>
          <ac:picMkLst>
            <pc:docMk/>
            <pc:sldMk cId="3442810152" sldId="2147479152"/>
            <ac:picMk id="37" creationId="{6E41CA13-ED39-A1D0-479A-0DD6FA0EF7A7}"/>
          </ac:picMkLst>
        </pc:picChg>
        <pc:picChg chg="del">
          <ac:chgData name="Koen Verbeeck" userId="24d0e79a7fd977da" providerId="LiveId" clId="{BA5CD2F8-66DA-43DE-8187-1C492E55A66A}" dt="2023-10-17T10:16:11.304" v="1049" actId="478"/>
          <ac:picMkLst>
            <pc:docMk/>
            <pc:sldMk cId="3442810152" sldId="2147479152"/>
            <ac:picMk id="38" creationId="{0E3DDE9C-E3FC-53D9-3CFC-454F116C86E6}"/>
          </ac:picMkLst>
        </pc:picChg>
        <pc:picChg chg="del">
          <ac:chgData name="Koen Verbeeck" userId="24d0e79a7fd977da" providerId="LiveId" clId="{BA5CD2F8-66DA-43DE-8187-1C492E55A66A}" dt="2023-10-17T10:16:11.304" v="1049" actId="478"/>
          <ac:picMkLst>
            <pc:docMk/>
            <pc:sldMk cId="3442810152" sldId="2147479152"/>
            <ac:picMk id="40" creationId="{07C23B07-2F3B-EAF6-B689-7E52BA9D74D7}"/>
          </ac:picMkLst>
        </pc:picChg>
        <pc:picChg chg="del">
          <ac:chgData name="Koen Verbeeck" userId="24d0e79a7fd977da" providerId="LiveId" clId="{BA5CD2F8-66DA-43DE-8187-1C492E55A66A}" dt="2023-10-17T10:16:11.304" v="1049" actId="478"/>
          <ac:picMkLst>
            <pc:docMk/>
            <pc:sldMk cId="3442810152" sldId="2147479152"/>
            <ac:picMk id="41" creationId="{52ADAB45-979F-1E5B-16C9-14FD80028159}"/>
          </ac:picMkLst>
        </pc:picChg>
        <pc:picChg chg="del">
          <ac:chgData name="Koen Verbeeck" userId="24d0e79a7fd977da" providerId="LiveId" clId="{BA5CD2F8-66DA-43DE-8187-1C492E55A66A}" dt="2023-10-17T10:16:11.304" v="1049" actId="478"/>
          <ac:picMkLst>
            <pc:docMk/>
            <pc:sldMk cId="3442810152" sldId="2147479152"/>
            <ac:picMk id="42" creationId="{ED752402-C742-F288-799C-3569CDC09549}"/>
          </ac:picMkLst>
        </pc:picChg>
        <pc:picChg chg="del">
          <ac:chgData name="Koen Verbeeck" userId="24d0e79a7fd977da" providerId="LiveId" clId="{BA5CD2F8-66DA-43DE-8187-1C492E55A66A}" dt="2023-10-17T10:16:11.304" v="1049" actId="478"/>
          <ac:picMkLst>
            <pc:docMk/>
            <pc:sldMk cId="3442810152" sldId="2147479152"/>
            <ac:picMk id="43" creationId="{92C25BA5-1A82-F801-5FDE-9230B584E768}"/>
          </ac:picMkLst>
        </pc:picChg>
        <pc:picChg chg="del">
          <ac:chgData name="Koen Verbeeck" userId="24d0e79a7fd977da" providerId="LiveId" clId="{BA5CD2F8-66DA-43DE-8187-1C492E55A66A}" dt="2023-10-17T10:16:11.304" v="1049" actId="478"/>
          <ac:picMkLst>
            <pc:docMk/>
            <pc:sldMk cId="3442810152" sldId="2147479152"/>
            <ac:picMk id="45" creationId="{36219C0A-8659-5A69-08B3-34E2985DE75E}"/>
          </ac:picMkLst>
        </pc:picChg>
        <pc:picChg chg="del">
          <ac:chgData name="Koen Verbeeck" userId="24d0e79a7fd977da" providerId="LiveId" clId="{BA5CD2F8-66DA-43DE-8187-1C492E55A66A}" dt="2023-10-17T10:16:11.304" v="1049" actId="478"/>
          <ac:picMkLst>
            <pc:docMk/>
            <pc:sldMk cId="3442810152" sldId="2147479152"/>
            <ac:picMk id="46" creationId="{EF3993E6-CE4B-5714-2A19-F43AB66DEE0E}"/>
          </ac:picMkLst>
        </pc:picChg>
      </pc:sldChg>
      <pc:sldChg chg="addSp delSp modSp add mod ord">
        <pc:chgData name="Koen Verbeeck" userId="24d0e79a7fd977da" providerId="LiveId" clId="{BA5CD2F8-66DA-43DE-8187-1C492E55A66A}" dt="2023-10-17T10:23:08.981" v="1127"/>
        <pc:sldMkLst>
          <pc:docMk/>
          <pc:sldMk cId="1956618553" sldId="2147479153"/>
        </pc:sldMkLst>
        <pc:spChg chg="add del mod">
          <ac:chgData name="Koen Verbeeck" userId="24d0e79a7fd977da" providerId="LiveId" clId="{BA5CD2F8-66DA-43DE-8187-1C492E55A66A}" dt="2023-10-17T10:23:04.779" v="1124"/>
          <ac:spMkLst>
            <pc:docMk/>
            <pc:sldMk cId="1956618553" sldId="2147479153"/>
            <ac:spMk id="2" creationId="{B67F1568-4A74-B1D0-F3B9-2CE92494ADD1}"/>
          </ac:spMkLst>
        </pc:spChg>
        <pc:spChg chg="add del mod">
          <ac:chgData name="Koen Verbeeck" userId="24d0e79a7fd977da" providerId="LiveId" clId="{BA5CD2F8-66DA-43DE-8187-1C492E55A66A}" dt="2023-10-17T10:23:04.779" v="1124"/>
          <ac:spMkLst>
            <pc:docMk/>
            <pc:sldMk cId="1956618553" sldId="2147479153"/>
            <ac:spMk id="3" creationId="{85A95E57-AA43-EF91-1CEA-D301D6C42815}"/>
          </ac:spMkLst>
        </pc:spChg>
        <pc:spChg chg="del">
          <ac:chgData name="Koen Verbeeck" userId="24d0e79a7fd977da" providerId="LiveId" clId="{BA5CD2F8-66DA-43DE-8187-1C492E55A66A}" dt="2023-10-17T10:20:30.109" v="1067" actId="478"/>
          <ac:spMkLst>
            <pc:docMk/>
            <pc:sldMk cId="1956618553" sldId="2147479153"/>
            <ac:spMk id="5" creationId="{9AC5F157-A70B-58FA-C184-BE822D8E9617}"/>
          </ac:spMkLst>
        </pc:spChg>
        <pc:spChg chg="del">
          <ac:chgData name="Koen Verbeeck" userId="24d0e79a7fd977da" providerId="LiveId" clId="{BA5CD2F8-66DA-43DE-8187-1C492E55A66A}" dt="2023-10-17T10:20:30.109" v="1067" actId="478"/>
          <ac:spMkLst>
            <pc:docMk/>
            <pc:sldMk cId="1956618553" sldId="2147479153"/>
            <ac:spMk id="6" creationId="{17EE2E00-B772-2296-20D4-24AF35D55B80}"/>
          </ac:spMkLst>
        </pc:spChg>
        <pc:spChg chg="add mod">
          <ac:chgData name="Koen Verbeeck" userId="24d0e79a7fd977da" providerId="LiveId" clId="{BA5CD2F8-66DA-43DE-8187-1C492E55A66A}" dt="2023-10-17T10:23:08.981" v="1127"/>
          <ac:spMkLst>
            <pc:docMk/>
            <pc:sldMk cId="1956618553" sldId="2147479153"/>
            <ac:spMk id="8" creationId="{9267A3DC-7B65-2085-2332-F1363C9C049D}"/>
          </ac:spMkLst>
        </pc:spChg>
        <pc:spChg chg="add mod">
          <ac:chgData name="Koen Verbeeck" userId="24d0e79a7fd977da" providerId="LiveId" clId="{BA5CD2F8-66DA-43DE-8187-1C492E55A66A}" dt="2023-10-17T10:23:04.789" v="1125"/>
          <ac:spMkLst>
            <pc:docMk/>
            <pc:sldMk cId="1956618553" sldId="2147479153"/>
            <ac:spMk id="9" creationId="{02413A18-FA74-2E2D-2606-F4B466627A7F}"/>
          </ac:spMkLst>
        </pc:spChg>
        <pc:picChg chg="add del mod">
          <ac:chgData name="Koen Verbeeck" userId="24d0e79a7fd977da" providerId="LiveId" clId="{BA5CD2F8-66DA-43DE-8187-1C492E55A66A}" dt="2023-10-17T10:23:04.779" v="1124"/>
          <ac:picMkLst>
            <pc:docMk/>
            <pc:sldMk cId="1956618553" sldId="2147479153"/>
            <ac:picMk id="4" creationId="{54F30B41-A230-B6BB-C436-966D0B43B218}"/>
          </ac:picMkLst>
        </pc:picChg>
        <pc:picChg chg="del">
          <ac:chgData name="Koen Verbeeck" userId="24d0e79a7fd977da" providerId="LiveId" clId="{BA5CD2F8-66DA-43DE-8187-1C492E55A66A}" dt="2023-10-17T10:20:30.109" v="1067" actId="478"/>
          <ac:picMkLst>
            <pc:docMk/>
            <pc:sldMk cId="1956618553" sldId="2147479153"/>
            <ac:picMk id="7" creationId="{27C3E89C-AD57-6304-3122-141FC151EAA4}"/>
          </ac:picMkLst>
        </pc:picChg>
        <pc:picChg chg="add mod">
          <ac:chgData name="Koen Verbeeck" userId="24d0e79a7fd977da" providerId="LiveId" clId="{BA5CD2F8-66DA-43DE-8187-1C492E55A66A}" dt="2023-10-17T10:23:04.789" v="1125"/>
          <ac:picMkLst>
            <pc:docMk/>
            <pc:sldMk cId="1956618553" sldId="2147479153"/>
            <ac:picMk id="10" creationId="{62EC4CF6-CB0A-38BF-09E9-7BAA78F58714}"/>
          </ac:picMkLst>
        </pc:picChg>
      </pc:sldChg>
      <pc:sldChg chg="addSp delSp modSp add mod">
        <pc:chgData name="Koen Verbeeck" userId="24d0e79a7fd977da" providerId="LiveId" clId="{BA5CD2F8-66DA-43DE-8187-1C492E55A66A}" dt="2023-10-17T10:21:45.725" v="1122" actId="20577"/>
        <pc:sldMkLst>
          <pc:docMk/>
          <pc:sldMk cId="2479142523" sldId="2147479154"/>
        </pc:sldMkLst>
        <pc:spChg chg="add del mod">
          <ac:chgData name="Koen Verbeeck" userId="24d0e79a7fd977da" providerId="LiveId" clId="{BA5CD2F8-66DA-43DE-8187-1C492E55A66A}" dt="2023-10-17T10:21:17.782" v="1070"/>
          <ac:spMkLst>
            <pc:docMk/>
            <pc:sldMk cId="2479142523" sldId="2147479154"/>
            <ac:spMk id="2" creationId="{044B8AE9-8BF3-A440-238E-5C1611A8541D}"/>
          </ac:spMkLst>
        </pc:spChg>
        <pc:spChg chg="add del mod">
          <ac:chgData name="Koen Verbeeck" userId="24d0e79a7fd977da" providerId="LiveId" clId="{BA5CD2F8-66DA-43DE-8187-1C492E55A66A}" dt="2023-10-17T10:21:17.782" v="1070"/>
          <ac:spMkLst>
            <pc:docMk/>
            <pc:sldMk cId="2479142523" sldId="2147479154"/>
            <ac:spMk id="3" creationId="{84A7BB9C-47D5-D669-2BB4-89D7BD5AD88F}"/>
          </ac:spMkLst>
        </pc:spChg>
        <pc:spChg chg="add mod">
          <ac:chgData name="Koen Verbeeck" userId="24d0e79a7fd977da" providerId="LiveId" clId="{BA5CD2F8-66DA-43DE-8187-1C492E55A66A}" dt="2023-10-17T10:21:29.530" v="1075"/>
          <ac:spMkLst>
            <pc:docMk/>
            <pc:sldMk cId="2479142523" sldId="2147479154"/>
            <ac:spMk id="5" creationId="{1AA51CB1-2C23-E6DB-149C-1F3130A43AD0}"/>
          </ac:spMkLst>
        </pc:spChg>
        <pc:spChg chg="add mod">
          <ac:chgData name="Koen Verbeeck" userId="24d0e79a7fd977da" providerId="LiveId" clId="{BA5CD2F8-66DA-43DE-8187-1C492E55A66A}" dt="2023-10-17T10:21:45.725" v="1122" actId="20577"/>
          <ac:spMkLst>
            <pc:docMk/>
            <pc:sldMk cId="2479142523" sldId="2147479154"/>
            <ac:spMk id="6" creationId="{3841ED13-8D7A-D247-1E74-1474C6F7BFF5}"/>
          </ac:spMkLst>
        </pc:spChg>
        <pc:picChg chg="add del mod">
          <ac:chgData name="Koen Verbeeck" userId="24d0e79a7fd977da" providerId="LiveId" clId="{BA5CD2F8-66DA-43DE-8187-1C492E55A66A}" dt="2023-10-17T10:21:17.782" v="1070"/>
          <ac:picMkLst>
            <pc:docMk/>
            <pc:sldMk cId="2479142523" sldId="2147479154"/>
            <ac:picMk id="4" creationId="{127FC0D0-57A9-157D-3C5C-39639CFA15AC}"/>
          </ac:picMkLst>
        </pc:picChg>
        <pc:picChg chg="add mod">
          <ac:chgData name="Koen Verbeeck" userId="24d0e79a7fd977da" providerId="LiveId" clId="{BA5CD2F8-66DA-43DE-8187-1C492E55A66A}" dt="2023-10-17T10:21:17.792" v="1071"/>
          <ac:picMkLst>
            <pc:docMk/>
            <pc:sldMk cId="2479142523" sldId="2147479154"/>
            <ac:picMk id="7" creationId="{E5600770-6BCA-5470-BDAC-59130BAC735D}"/>
          </ac:picMkLst>
        </pc:picChg>
      </pc:sldChg>
      <pc:sldChg chg="addSp delSp modSp new mod">
        <pc:chgData name="Koen Verbeeck" userId="24d0e79a7fd977da" providerId="LiveId" clId="{BA5CD2F8-66DA-43DE-8187-1C492E55A66A}" dt="2023-10-17T10:23:39.590" v="1130" actId="478"/>
        <pc:sldMkLst>
          <pc:docMk/>
          <pc:sldMk cId="3041100848" sldId="2147479155"/>
        </pc:sldMkLst>
        <pc:spChg chg="del">
          <ac:chgData name="Koen Verbeeck" userId="24d0e79a7fd977da" providerId="LiveId" clId="{BA5CD2F8-66DA-43DE-8187-1C492E55A66A}" dt="2023-10-17T10:23:39.590" v="1130" actId="478"/>
          <ac:spMkLst>
            <pc:docMk/>
            <pc:sldMk cId="3041100848" sldId="2147479155"/>
            <ac:spMk id="2" creationId="{77736512-8157-CD1D-C4E6-06FEFFE10CC9}"/>
          </ac:spMkLst>
        </pc:spChg>
        <pc:picChg chg="add mod">
          <ac:chgData name="Koen Verbeeck" userId="24d0e79a7fd977da" providerId="LiveId" clId="{BA5CD2F8-66DA-43DE-8187-1C492E55A66A}" dt="2023-10-17T10:23:36.174" v="1129"/>
          <ac:picMkLst>
            <pc:docMk/>
            <pc:sldMk cId="3041100848" sldId="2147479155"/>
            <ac:picMk id="3" creationId="{7921C850-09C9-0A70-BBEB-AFA15C59D1A0}"/>
          </ac:picMkLst>
        </pc:picChg>
      </pc:sldChg>
      <pc:sldChg chg="addSp delSp modSp add mod">
        <pc:chgData name="Koen Verbeeck" userId="24d0e79a7fd977da" providerId="LiveId" clId="{BA5CD2F8-66DA-43DE-8187-1C492E55A66A}" dt="2023-10-17T10:24:53.006" v="1139" actId="14100"/>
        <pc:sldMkLst>
          <pc:docMk/>
          <pc:sldMk cId="2644149466" sldId="2147479156"/>
        </pc:sldMkLst>
        <pc:picChg chg="add mod">
          <ac:chgData name="Koen Verbeeck" userId="24d0e79a7fd977da" providerId="LiveId" clId="{BA5CD2F8-66DA-43DE-8187-1C492E55A66A}" dt="2023-10-17T10:24:53.006" v="1139" actId="14100"/>
          <ac:picMkLst>
            <pc:docMk/>
            <pc:sldMk cId="2644149466" sldId="2147479156"/>
            <ac:picMk id="2" creationId="{BA9076E9-AEC3-D4DC-71ED-6177E0E1A270}"/>
          </ac:picMkLst>
        </pc:picChg>
        <pc:picChg chg="del">
          <ac:chgData name="Koen Verbeeck" userId="24d0e79a7fd977da" providerId="LiveId" clId="{BA5CD2F8-66DA-43DE-8187-1C492E55A66A}" dt="2023-10-17T10:23:43.756" v="1132" actId="478"/>
          <ac:picMkLst>
            <pc:docMk/>
            <pc:sldMk cId="2644149466" sldId="2147479156"/>
            <ac:picMk id="3" creationId="{7921C850-09C9-0A70-BBEB-AFA15C59D1A0}"/>
          </ac:picMkLst>
        </pc:picChg>
        <pc:picChg chg="add mod">
          <ac:chgData name="Koen Verbeeck" userId="24d0e79a7fd977da" providerId="LiveId" clId="{BA5CD2F8-66DA-43DE-8187-1C492E55A66A}" dt="2023-10-17T10:24:50.223" v="1138" actId="14100"/>
          <ac:picMkLst>
            <pc:docMk/>
            <pc:sldMk cId="2644149466" sldId="2147479156"/>
            <ac:picMk id="4" creationId="{A5B48512-DE93-A00D-172F-672B388F7ACC}"/>
          </ac:picMkLst>
        </pc:picChg>
      </pc:sldChg>
      <pc:sldChg chg="addSp delSp modSp add mod">
        <pc:chgData name="Koen Verbeeck" userId="24d0e79a7fd977da" providerId="LiveId" clId="{BA5CD2F8-66DA-43DE-8187-1C492E55A66A}" dt="2023-10-17T10:25:17.509" v="1145" actId="1076"/>
        <pc:sldMkLst>
          <pc:docMk/>
          <pc:sldMk cId="2682381876" sldId="2147479157"/>
        </pc:sldMkLst>
        <pc:picChg chg="del">
          <ac:chgData name="Koen Verbeeck" userId="24d0e79a7fd977da" providerId="LiveId" clId="{BA5CD2F8-66DA-43DE-8187-1C492E55A66A}" dt="2023-10-17T10:25:11.564" v="1141" actId="478"/>
          <ac:picMkLst>
            <pc:docMk/>
            <pc:sldMk cId="2682381876" sldId="2147479157"/>
            <ac:picMk id="2" creationId="{BA9076E9-AEC3-D4DC-71ED-6177E0E1A270}"/>
          </ac:picMkLst>
        </pc:picChg>
        <pc:picChg chg="add mod">
          <ac:chgData name="Koen Verbeeck" userId="24d0e79a7fd977da" providerId="LiveId" clId="{BA5CD2F8-66DA-43DE-8187-1C492E55A66A}" dt="2023-10-17T10:25:17.509" v="1145" actId="1076"/>
          <ac:picMkLst>
            <pc:docMk/>
            <pc:sldMk cId="2682381876" sldId="2147479157"/>
            <ac:picMk id="3" creationId="{690E0165-AB02-9AAB-0953-5126171AB462}"/>
          </ac:picMkLst>
        </pc:picChg>
        <pc:picChg chg="del">
          <ac:chgData name="Koen Verbeeck" userId="24d0e79a7fd977da" providerId="LiveId" clId="{BA5CD2F8-66DA-43DE-8187-1C492E55A66A}" dt="2023-10-17T10:25:11.564" v="1141" actId="478"/>
          <ac:picMkLst>
            <pc:docMk/>
            <pc:sldMk cId="2682381876" sldId="2147479157"/>
            <ac:picMk id="4" creationId="{A5B48512-DE93-A00D-172F-672B388F7ACC}"/>
          </ac:picMkLst>
        </pc:picChg>
      </pc:sldChg>
      <pc:sldChg chg="add del ord">
        <pc:chgData name="Koen Verbeeck" userId="24d0e79a7fd977da" providerId="LiveId" clId="{BA5CD2F8-66DA-43DE-8187-1C492E55A66A}" dt="2023-10-17T10:38:59.711" v="1251" actId="47"/>
        <pc:sldMkLst>
          <pc:docMk/>
          <pc:sldMk cId="1834925991" sldId="2147479158"/>
        </pc:sldMkLst>
      </pc:sldChg>
      <pc:sldChg chg="modSp add modAnim">
        <pc:chgData name="Koen Verbeeck" userId="24d0e79a7fd977da" providerId="LiveId" clId="{BA5CD2F8-66DA-43DE-8187-1C492E55A66A}" dt="2023-10-17T10:26:46.745" v="1202" actId="20577"/>
        <pc:sldMkLst>
          <pc:docMk/>
          <pc:sldMk cId="983717636" sldId="2147479159"/>
        </pc:sldMkLst>
        <pc:spChg chg="mod">
          <ac:chgData name="Koen Verbeeck" userId="24d0e79a7fd977da" providerId="LiveId" clId="{BA5CD2F8-66DA-43DE-8187-1C492E55A66A}" dt="2023-10-17T10:26:46.745" v="1202" actId="20577"/>
          <ac:spMkLst>
            <pc:docMk/>
            <pc:sldMk cId="983717636" sldId="2147479159"/>
            <ac:spMk id="13" creationId="{0A925C7F-DC41-244E-985A-B5DACDDC487B}"/>
          </ac:spMkLst>
        </pc:spChg>
      </pc:sldChg>
      <pc:sldChg chg="modSp add mod">
        <pc:chgData name="Koen Verbeeck" userId="24d0e79a7fd977da" providerId="LiveId" clId="{BA5CD2F8-66DA-43DE-8187-1C492E55A66A}" dt="2023-10-17T10:37:27.597" v="1222" actId="6549"/>
        <pc:sldMkLst>
          <pc:docMk/>
          <pc:sldMk cId="3287086493" sldId="2147479160"/>
        </pc:sldMkLst>
        <pc:spChg chg="mod">
          <ac:chgData name="Koen Verbeeck" userId="24d0e79a7fd977da" providerId="LiveId" clId="{BA5CD2F8-66DA-43DE-8187-1C492E55A66A}" dt="2023-10-17T10:37:27.597" v="1222" actId="6549"/>
          <ac:spMkLst>
            <pc:docMk/>
            <pc:sldMk cId="3287086493" sldId="2147479160"/>
            <ac:spMk id="13" creationId="{0A925C7F-DC41-244E-985A-B5DACDDC487B}"/>
          </ac:spMkLst>
        </pc:spChg>
      </pc:sldChg>
      <pc:sldChg chg="addSp delSp modSp new mod">
        <pc:chgData name="Koen Verbeeck" userId="24d0e79a7fd977da" providerId="LiveId" clId="{BA5CD2F8-66DA-43DE-8187-1C492E55A66A}" dt="2023-10-17T10:37:56.598" v="1243" actId="1038"/>
        <pc:sldMkLst>
          <pc:docMk/>
          <pc:sldMk cId="451764680" sldId="2147479161"/>
        </pc:sldMkLst>
        <pc:spChg chg="del">
          <ac:chgData name="Koen Verbeeck" userId="24d0e79a7fd977da" providerId="LiveId" clId="{BA5CD2F8-66DA-43DE-8187-1C492E55A66A}" dt="2023-10-17T10:37:46.046" v="1224" actId="478"/>
          <ac:spMkLst>
            <pc:docMk/>
            <pc:sldMk cId="451764680" sldId="2147479161"/>
            <ac:spMk id="2" creationId="{7FB6E076-BC63-911A-9AD8-DB3F14EE5FD7}"/>
          </ac:spMkLst>
        </pc:spChg>
        <pc:spChg chg="del">
          <ac:chgData name="Koen Verbeeck" userId="24d0e79a7fd977da" providerId="LiveId" clId="{BA5CD2F8-66DA-43DE-8187-1C492E55A66A}" dt="2023-10-17T10:37:46.046" v="1224" actId="478"/>
          <ac:spMkLst>
            <pc:docMk/>
            <pc:sldMk cId="451764680" sldId="2147479161"/>
            <ac:spMk id="3" creationId="{4E5775C7-6184-EEE9-6E2A-BEF321546CF8}"/>
          </ac:spMkLst>
        </pc:spChg>
        <pc:spChg chg="add del mod">
          <ac:chgData name="Koen Verbeeck" userId="24d0e79a7fd977da" providerId="LiveId" clId="{BA5CD2F8-66DA-43DE-8187-1C492E55A66A}" dt="2023-10-17T10:37:49.289" v="1228"/>
          <ac:spMkLst>
            <pc:docMk/>
            <pc:sldMk cId="451764680" sldId="2147479161"/>
            <ac:spMk id="4" creationId="{231B40DB-C7B5-3F28-4630-EE697E8BCA38}"/>
          </ac:spMkLst>
        </pc:spChg>
        <pc:spChg chg="mod">
          <ac:chgData name="Koen Verbeeck" userId="24d0e79a7fd977da" providerId="LiveId" clId="{BA5CD2F8-66DA-43DE-8187-1C492E55A66A}" dt="2023-10-17T10:37:46.513" v="1225"/>
          <ac:spMkLst>
            <pc:docMk/>
            <pc:sldMk cId="451764680" sldId="2147479161"/>
            <ac:spMk id="6" creationId="{D61F8857-2DDC-F96D-5385-E61AE0269BCD}"/>
          </ac:spMkLst>
        </pc:spChg>
        <pc:spChg chg="mod">
          <ac:chgData name="Koen Verbeeck" userId="24d0e79a7fd977da" providerId="LiveId" clId="{BA5CD2F8-66DA-43DE-8187-1C492E55A66A}" dt="2023-10-17T10:37:46.513" v="1225"/>
          <ac:spMkLst>
            <pc:docMk/>
            <pc:sldMk cId="451764680" sldId="2147479161"/>
            <ac:spMk id="7" creationId="{9883246A-BF12-AF74-15F2-C0BD45179F38}"/>
          </ac:spMkLst>
        </pc:spChg>
        <pc:spChg chg="mod">
          <ac:chgData name="Koen Verbeeck" userId="24d0e79a7fd977da" providerId="LiveId" clId="{BA5CD2F8-66DA-43DE-8187-1C492E55A66A}" dt="2023-10-17T10:37:46.513" v="1225"/>
          <ac:spMkLst>
            <pc:docMk/>
            <pc:sldMk cId="451764680" sldId="2147479161"/>
            <ac:spMk id="10" creationId="{41E8A628-9D09-461C-4391-91A28966401B}"/>
          </ac:spMkLst>
        </pc:spChg>
        <pc:spChg chg="mod">
          <ac:chgData name="Koen Verbeeck" userId="24d0e79a7fd977da" providerId="LiveId" clId="{BA5CD2F8-66DA-43DE-8187-1C492E55A66A}" dt="2023-10-17T10:37:46.513" v="1225"/>
          <ac:spMkLst>
            <pc:docMk/>
            <pc:sldMk cId="451764680" sldId="2147479161"/>
            <ac:spMk id="12" creationId="{E4DE9B8C-AC7C-8042-C6A5-973A55060404}"/>
          </ac:spMkLst>
        </pc:spChg>
        <pc:spChg chg="mod">
          <ac:chgData name="Koen Verbeeck" userId="24d0e79a7fd977da" providerId="LiveId" clId="{BA5CD2F8-66DA-43DE-8187-1C492E55A66A}" dt="2023-10-17T10:37:46.513" v="1225"/>
          <ac:spMkLst>
            <pc:docMk/>
            <pc:sldMk cId="451764680" sldId="2147479161"/>
            <ac:spMk id="13" creationId="{29C0F319-8C35-091A-CAF3-B071A0D428F2}"/>
          </ac:spMkLst>
        </pc:spChg>
        <pc:spChg chg="mod">
          <ac:chgData name="Koen Verbeeck" userId="24d0e79a7fd977da" providerId="LiveId" clId="{BA5CD2F8-66DA-43DE-8187-1C492E55A66A}" dt="2023-10-17T10:37:46.513" v="1225"/>
          <ac:spMkLst>
            <pc:docMk/>
            <pc:sldMk cId="451764680" sldId="2147479161"/>
            <ac:spMk id="14" creationId="{C840A4DE-228B-2863-0F6B-3DE4F57B2019}"/>
          </ac:spMkLst>
        </pc:spChg>
        <pc:spChg chg="mod">
          <ac:chgData name="Koen Verbeeck" userId="24d0e79a7fd977da" providerId="LiveId" clId="{BA5CD2F8-66DA-43DE-8187-1C492E55A66A}" dt="2023-10-17T10:37:46.513" v="1225"/>
          <ac:spMkLst>
            <pc:docMk/>
            <pc:sldMk cId="451764680" sldId="2147479161"/>
            <ac:spMk id="15" creationId="{B552913C-3086-A219-FAA9-88EF835D3F2B}"/>
          </ac:spMkLst>
        </pc:spChg>
        <pc:spChg chg="mod">
          <ac:chgData name="Koen Verbeeck" userId="24d0e79a7fd977da" providerId="LiveId" clId="{BA5CD2F8-66DA-43DE-8187-1C492E55A66A}" dt="2023-10-17T10:37:46.513" v="1225"/>
          <ac:spMkLst>
            <pc:docMk/>
            <pc:sldMk cId="451764680" sldId="2147479161"/>
            <ac:spMk id="17" creationId="{1BE1A729-7995-0316-3FEC-406F17BD34ED}"/>
          </ac:spMkLst>
        </pc:spChg>
        <pc:spChg chg="mod">
          <ac:chgData name="Koen Verbeeck" userId="24d0e79a7fd977da" providerId="LiveId" clId="{BA5CD2F8-66DA-43DE-8187-1C492E55A66A}" dt="2023-10-17T10:37:46.513" v="1225"/>
          <ac:spMkLst>
            <pc:docMk/>
            <pc:sldMk cId="451764680" sldId="2147479161"/>
            <ac:spMk id="18" creationId="{8C6617A4-EC3D-F791-DE82-269EE5AC8C5C}"/>
          </ac:spMkLst>
        </pc:spChg>
        <pc:spChg chg="mod">
          <ac:chgData name="Koen Verbeeck" userId="24d0e79a7fd977da" providerId="LiveId" clId="{BA5CD2F8-66DA-43DE-8187-1C492E55A66A}" dt="2023-10-17T10:37:46.513" v="1225"/>
          <ac:spMkLst>
            <pc:docMk/>
            <pc:sldMk cId="451764680" sldId="2147479161"/>
            <ac:spMk id="19" creationId="{2BED2B15-FE7D-CC37-100B-424A358C3E3A}"/>
          </ac:spMkLst>
        </pc:spChg>
        <pc:spChg chg="mod">
          <ac:chgData name="Koen Verbeeck" userId="24d0e79a7fd977da" providerId="LiveId" clId="{BA5CD2F8-66DA-43DE-8187-1C492E55A66A}" dt="2023-10-17T10:37:46.513" v="1225"/>
          <ac:spMkLst>
            <pc:docMk/>
            <pc:sldMk cId="451764680" sldId="2147479161"/>
            <ac:spMk id="21" creationId="{DE603732-9EC9-CB96-FC5A-3BE72A3E60C4}"/>
          </ac:spMkLst>
        </pc:spChg>
        <pc:spChg chg="mod">
          <ac:chgData name="Koen Verbeeck" userId="24d0e79a7fd977da" providerId="LiveId" clId="{BA5CD2F8-66DA-43DE-8187-1C492E55A66A}" dt="2023-10-17T10:37:46.513" v="1225"/>
          <ac:spMkLst>
            <pc:docMk/>
            <pc:sldMk cId="451764680" sldId="2147479161"/>
            <ac:spMk id="22" creationId="{19CEFC12-BAD7-EEEB-57E0-052621456C02}"/>
          </ac:spMkLst>
        </pc:spChg>
        <pc:spChg chg="mod">
          <ac:chgData name="Koen Verbeeck" userId="24d0e79a7fd977da" providerId="LiveId" clId="{BA5CD2F8-66DA-43DE-8187-1C492E55A66A}" dt="2023-10-17T10:37:46.513" v="1225"/>
          <ac:spMkLst>
            <pc:docMk/>
            <pc:sldMk cId="451764680" sldId="2147479161"/>
            <ac:spMk id="23" creationId="{5D096E49-20CD-0706-03D8-3F8ED2CDD744}"/>
          </ac:spMkLst>
        </pc:spChg>
        <pc:spChg chg="mod">
          <ac:chgData name="Koen Verbeeck" userId="24d0e79a7fd977da" providerId="LiveId" clId="{BA5CD2F8-66DA-43DE-8187-1C492E55A66A}" dt="2023-10-17T10:37:46.513" v="1225"/>
          <ac:spMkLst>
            <pc:docMk/>
            <pc:sldMk cId="451764680" sldId="2147479161"/>
            <ac:spMk id="24" creationId="{E4CB1852-1F9D-3126-6A07-85E5987530A9}"/>
          </ac:spMkLst>
        </pc:spChg>
        <pc:spChg chg="mod">
          <ac:chgData name="Koen Verbeeck" userId="24d0e79a7fd977da" providerId="LiveId" clId="{BA5CD2F8-66DA-43DE-8187-1C492E55A66A}" dt="2023-10-17T10:37:46.513" v="1225"/>
          <ac:spMkLst>
            <pc:docMk/>
            <pc:sldMk cId="451764680" sldId="2147479161"/>
            <ac:spMk id="25" creationId="{4AC082B4-69A5-D18E-EF84-2E7253C33A54}"/>
          </ac:spMkLst>
        </pc:spChg>
        <pc:spChg chg="mod">
          <ac:chgData name="Koen Verbeeck" userId="24d0e79a7fd977da" providerId="LiveId" clId="{BA5CD2F8-66DA-43DE-8187-1C492E55A66A}" dt="2023-10-17T10:37:46.513" v="1225"/>
          <ac:spMkLst>
            <pc:docMk/>
            <pc:sldMk cId="451764680" sldId="2147479161"/>
            <ac:spMk id="26" creationId="{664117B8-F1CC-7A8C-71A6-64E60C3C9F83}"/>
          </ac:spMkLst>
        </pc:spChg>
        <pc:spChg chg="add del mod">
          <ac:chgData name="Koen Verbeeck" userId="24d0e79a7fd977da" providerId="LiveId" clId="{BA5CD2F8-66DA-43DE-8187-1C492E55A66A}" dt="2023-10-17T10:37:49.289" v="1228"/>
          <ac:spMkLst>
            <pc:docMk/>
            <pc:sldMk cId="451764680" sldId="2147479161"/>
            <ac:spMk id="27" creationId="{693FC249-76AE-DED3-B82A-44D98B03611F}"/>
          </ac:spMkLst>
        </pc:spChg>
        <pc:spChg chg="add del mod">
          <ac:chgData name="Koen Verbeeck" userId="24d0e79a7fd977da" providerId="LiveId" clId="{BA5CD2F8-66DA-43DE-8187-1C492E55A66A}" dt="2023-10-17T10:37:49.289" v="1228"/>
          <ac:spMkLst>
            <pc:docMk/>
            <pc:sldMk cId="451764680" sldId="2147479161"/>
            <ac:spMk id="28" creationId="{B6FDE95B-41DE-45FA-7221-39BE5A50899E}"/>
          </ac:spMkLst>
        </pc:spChg>
        <pc:spChg chg="add del mod">
          <ac:chgData name="Koen Verbeeck" userId="24d0e79a7fd977da" providerId="LiveId" clId="{BA5CD2F8-66DA-43DE-8187-1C492E55A66A}" dt="2023-10-17T10:37:49.289" v="1228"/>
          <ac:spMkLst>
            <pc:docMk/>
            <pc:sldMk cId="451764680" sldId="2147479161"/>
            <ac:spMk id="29" creationId="{39AF11AE-8D49-1160-BE90-9F6F9FDBB7BA}"/>
          </ac:spMkLst>
        </pc:spChg>
        <pc:spChg chg="mod">
          <ac:chgData name="Koen Verbeeck" userId="24d0e79a7fd977da" providerId="LiveId" clId="{BA5CD2F8-66DA-43DE-8187-1C492E55A66A}" dt="2023-10-17T10:37:46.513" v="1225"/>
          <ac:spMkLst>
            <pc:docMk/>
            <pc:sldMk cId="451764680" sldId="2147479161"/>
            <ac:spMk id="31" creationId="{203EC62F-84EB-B2C9-4D6C-497EED7E4BC1}"/>
          </ac:spMkLst>
        </pc:spChg>
        <pc:spChg chg="mod">
          <ac:chgData name="Koen Verbeeck" userId="24d0e79a7fd977da" providerId="LiveId" clId="{BA5CD2F8-66DA-43DE-8187-1C492E55A66A}" dt="2023-10-17T10:37:46.513" v="1225"/>
          <ac:spMkLst>
            <pc:docMk/>
            <pc:sldMk cId="451764680" sldId="2147479161"/>
            <ac:spMk id="32" creationId="{0CAF9222-32CC-8257-0863-0C0B7A74DA02}"/>
          </ac:spMkLst>
        </pc:spChg>
        <pc:spChg chg="mod">
          <ac:chgData name="Koen Verbeeck" userId="24d0e79a7fd977da" providerId="LiveId" clId="{BA5CD2F8-66DA-43DE-8187-1C492E55A66A}" dt="2023-10-17T10:37:46.513" v="1225"/>
          <ac:spMkLst>
            <pc:docMk/>
            <pc:sldMk cId="451764680" sldId="2147479161"/>
            <ac:spMk id="34" creationId="{D13AF85B-5857-DD1A-F474-7A362B3FFB5E}"/>
          </ac:spMkLst>
        </pc:spChg>
        <pc:spChg chg="mod">
          <ac:chgData name="Koen Verbeeck" userId="24d0e79a7fd977da" providerId="LiveId" clId="{BA5CD2F8-66DA-43DE-8187-1C492E55A66A}" dt="2023-10-17T10:37:46.513" v="1225"/>
          <ac:spMkLst>
            <pc:docMk/>
            <pc:sldMk cId="451764680" sldId="2147479161"/>
            <ac:spMk id="36" creationId="{A8BE3F8B-FF71-3638-2F96-1D7472A49E34}"/>
          </ac:spMkLst>
        </pc:spChg>
        <pc:spChg chg="mod">
          <ac:chgData name="Koen Verbeeck" userId="24d0e79a7fd977da" providerId="LiveId" clId="{BA5CD2F8-66DA-43DE-8187-1C492E55A66A}" dt="2023-10-17T10:37:46.513" v="1225"/>
          <ac:spMkLst>
            <pc:docMk/>
            <pc:sldMk cId="451764680" sldId="2147479161"/>
            <ac:spMk id="37" creationId="{B25D799B-F714-BBCB-58FD-A014E062AEA1}"/>
          </ac:spMkLst>
        </pc:spChg>
        <pc:spChg chg="mod">
          <ac:chgData name="Koen Verbeeck" userId="24d0e79a7fd977da" providerId="LiveId" clId="{BA5CD2F8-66DA-43DE-8187-1C492E55A66A}" dt="2023-10-17T10:37:46.513" v="1225"/>
          <ac:spMkLst>
            <pc:docMk/>
            <pc:sldMk cId="451764680" sldId="2147479161"/>
            <ac:spMk id="38" creationId="{0BF3910A-3F4C-8FA9-C2A6-B1CE9BAC9807}"/>
          </ac:spMkLst>
        </pc:spChg>
        <pc:spChg chg="mod">
          <ac:chgData name="Koen Verbeeck" userId="24d0e79a7fd977da" providerId="LiveId" clId="{BA5CD2F8-66DA-43DE-8187-1C492E55A66A}" dt="2023-10-17T10:37:46.513" v="1225"/>
          <ac:spMkLst>
            <pc:docMk/>
            <pc:sldMk cId="451764680" sldId="2147479161"/>
            <ac:spMk id="39" creationId="{679C5A70-D147-D34B-A758-975CE2C93FCF}"/>
          </ac:spMkLst>
        </pc:spChg>
        <pc:spChg chg="mod">
          <ac:chgData name="Koen Verbeeck" userId="24d0e79a7fd977da" providerId="LiveId" clId="{BA5CD2F8-66DA-43DE-8187-1C492E55A66A}" dt="2023-10-17T10:37:46.513" v="1225"/>
          <ac:spMkLst>
            <pc:docMk/>
            <pc:sldMk cId="451764680" sldId="2147479161"/>
            <ac:spMk id="41" creationId="{647C93D7-D4A8-CDD6-6BDE-1DB517AC4D5B}"/>
          </ac:spMkLst>
        </pc:spChg>
        <pc:spChg chg="mod">
          <ac:chgData name="Koen Verbeeck" userId="24d0e79a7fd977da" providerId="LiveId" clId="{BA5CD2F8-66DA-43DE-8187-1C492E55A66A}" dt="2023-10-17T10:37:46.513" v="1225"/>
          <ac:spMkLst>
            <pc:docMk/>
            <pc:sldMk cId="451764680" sldId="2147479161"/>
            <ac:spMk id="43" creationId="{FC7F3662-2184-BAEB-D1C1-1424F4935F71}"/>
          </ac:spMkLst>
        </pc:spChg>
        <pc:spChg chg="mod">
          <ac:chgData name="Koen Verbeeck" userId="24d0e79a7fd977da" providerId="LiveId" clId="{BA5CD2F8-66DA-43DE-8187-1C492E55A66A}" dt="2023-10-17T10:37:46.513" v="1225"/>
          <ac:spMkLst>
            <pc:docMk/>
            <pc:sldMk cId="451764680" sldId="2147479161"/>
            <ac:spMk id="44" creationId="{52F09465-8A6D-C998-74BE-315ED22886AA}"/>
          </ac:spMkLst>
        </pc:spChg>
        <pc:spChg chg="mod">
          <ac:chgData name="Koen Verbeeck" userId="24d0e79a7fd977da" providerId="LiveId" clId="{BA5CD2F8-66DA-43DE-8187-1C492E55A66A}" dt="2023-10-17T10:37:46.513" v="1225"/>
          <ac:spMkLst>
            <pc:docMk/>
            <pc:sldMk cId="451764680" sldId="2147479161"/>
            <ac:spMk id="45" creationId="{C057EC09-37D7-2186-84AB-15AEAD3FD0C2}"/>
          </ac:spMkLst>
        </pc:spChg>
        <pc:spChg chg="mod">
          <ac:chgData name="Koen Verbeeck" userId="24d0e79a7fd977da" providerId="LiveId" clId="{BA5CD2F8-66DA-43DE-8187-1C492E55A66A}" dt="2023-10-17T10:37:46.513" v="1225"/>
          <ac:spMkLst>
            <pc:docMk/>
            <pc:sldMk cId="451764680" sldId="2147479161"/>
            <ac:spMk id="46" creationId="{2FC7322E-A916-3CAD-FBD3-D2F83A3122F4}"/>
          </ac:spMkLst>
        </pc:spChg>
        <pc:spChg chg="mod">
          <ac:chgData name="Koen Verbeeck" userId="24d0e79a7fd977da" providerId="LiveId" clId="{BA5CD2F8-66DA-43DE-8187-1C492E55A66A}" dt="2023-10-17T10:37:46.513" v="1225"/>
          <ac:spMkLst>
            <pc:docMk/>
            <pc:sldMk cId="451764680" sldId="2147479161"/>
            <ac:spMk id="47" creationId="{F30B2779-6488-E26E-741F-1FC6AFD20983}"/>
          </ac:spMkLst>
        </pc:spChg>
        <pc:spChg chg="mod">
          <ac:chgData name="Koen Verbeeck" userId="24d0e79a7fd977da" providerId="LiveId" clId="{BA5CD2F8-66DA-43DE-8187-1C492E55A66A}" dt="2023-10-17T10:37:46.513" v="1225"/>
          <ac:spMkLst>
            <pc:docMk/>
            <pc:sldMk cId="451764680" sldId="2147479161"/>
            <ac:spMk id="48" creationId="{0E0BAF07-9470-31E9-1C1F-8D829E98A6F6}"/>
          </ac:spMkLst>
        </pc:spChg>
        <pc:spChg chg="mod">
          <ac:chgData name="Koen Verbeeck" userId="24d0e79a7fd977da" providerId="LiveId" clId="{BA5CD2F8-66DA-43DE-8187-1C492E55A66A}" dt="2023-10-17T10:37:46.513" v="1225"/>
          <ac:spMkLst>
            <pc:docMk/>
            <pc:sldMk cId="451764680" sldId="2147479161"/>
            <ac:spMk id="49" creationId="{78EA2933-4CF7-2403-8DF7-8FA5872CA6EF}"/>
          </ac:spMkLst>
        </pc:spChg>
        <pc:spChg chg="mod">
          <ac:chgData name="Koen Verbeeck" userId="24d0e79a7fd977da" providerId="LiveId" clId="{BA5CD2F8-66DA-43DE-8187-1C492E55A66A}" dt="2023-10-17T10:37:46.513" v="1225"/>
          <ac:spMkLst>
            <pc:docMk/>
            <pc:sldMk cId="451764680" sldId="2147479161"/>
            <ac:spMk id="50" creationId="{B7F5BC16-E861-CCB7-C435-98FEA7BA86D0}"/>
          </ac:spMkLst>
        </pc:spChg>
        <pc:spChg chg="mod">
          <ac:chgData name="Koen Verbeeck" userId="24d0e79a7fd977da" providerId="LiveId" clId="{BA5CD2F8-66DA-43DE-8187-1C492E55A66A}" dt="2023-10-17T10:37:46.513" v="1225"/>
          <ac:spMkLst>
            <pc:docMk/>
            <pc:sldMk cId="451764680" sldId="2147479161"/>
            <ac:spMk id="52" creationId="{406D2BAB-53F9-31DE-29F5-316D7911CF49}"/>
          </ac:spMkLst>
        </pc:spChg>
        <pc:spChg chg="mod">
          <ac:chgData name="Koen Verbeeck" userId="24d0e79a7fd977da" providerId="LiveId" clId="{BA5CD2F8-66DA-43DE-8187-1C492E55A66A}" dt="2023-10-17T10:37:46.513" v="1225"/>
          <ac:spMkLst>
            <pc:docMk/>
            <pc:sldMk cId="451764680" sldId="2147479161"/>
            <ac:spMk id="53" creationId="{F25D5DE2-5235-C54E-A98C-1595525BF972}"/>
          </ac:spMkLst>
        </pc:spChg>
        <pc:spChg chg="mod">
          <ac:chgData name="Koen Verbeeck" userId="24d0e79a7fd977da" providerId="LiveId" clId="{BA5CD2F8-66DA-43DE-8187-1C492E55A66A}" dt="2023-10-17T10:37:46.513" v="1225"/>
          <ac:spMkLst>
            <pc:docMk/>
            <pc:sldMk cId="451764680" sldId="2147479161"/>
            <ac:spMk id="54" creationId="{9EB0D9C6-78ED-A214-689C-AAA217BA1449}"/>
          </ac:spMkLst>
        </pc:spChg>
        <pc:spChg chg="add mod">
          <ac:chgData name="Koen Verbeeck" userId="24d0e79a7fd977da" providerId="LiveId" clId="{BA5CD2F8-66DA-43DE-8187-1C492E55A66A}" dt="2023-10-17T10:37:56.598" v="1243" actId="1038"/>
          <ac:spMkLst>
            <pc:docMk/>
            <pc:sldMk cId="451764680" sldId="2147479161"/>
            <ac:spMk id="55" creationId="{FD4ED85C-F7E8-0C0F-B103-CFB2AD28F7E1}"/>
          </ac:spMkLst>
        </pc:spChg>
        <pc:spChg chg="mod">
          <ac:chgData name="Koen Verbeeck" userId="24d0e79a7fd977da" providerId="LiveId" clId="{BA5CD2F8-66DA-43DE-8187-1C492E55A66A}" dt="2023-10-17T10:37:49.308" v="1229"/>
          <ac:spMkLst>
            <pc:docMk/>
            <pc:sldMk cId="451764680" sldId="2147479161"/>
            <ac:spMk id="57" creationId="{6E32B381-B0FE-523F-FD8D-AB4EC59FC6A8}"/>
          </ac:spMkLst>
        </pc:spChg>
        <pc:spChg chg="mod">
          <ac:chgData name="Koen Verbeeck" userId="24d0e79a7fd977da" providerId="LiveId" clId="{BA5CD2F8-66DA-43DE-8187-1C492E55A66A}" dt="2023-10-17T10:37:49.308" v="1229"/>
          <ac:spMkLst>
            <pc:docMk/>
            <pc:sldMk cId="451764680" sldId="2147479161"/>
            <ac:spMk id="58" creationId="{CCAA8648-89E7-D31E-16C4-E5E590D1746D}"/>
          </ac:spMkLst>
        </pc:spChg>
        <pc:spChg chg="mod">
          <ac:chgData name="Koen Verbeeck" userId="24d0e79a7fd977da" providerId="LiveId" clId="{BA5CD2F8-66DA-43DE-8187-1C492E55A66A}" dt="2023-10-17T10:37:49.308" v="1229"/>
          <ac:spMkLst>
            <pc:docMk/>
            <pc:sldMk cId="451764680" sldId="2147479161"/>
            <ac:spMk id="61" creationId="{70AE870C-F633-3147-29A9-E7ECB339937F}"/>
          </ac:spMkLst>
        </pc:spChg>
        <pc:spChg chg="mod">
          <ac:chgData name="Koen Verbeeck" userId="24d0e79a7fd977da" providerId="LiveId" clId="{BA5CD2F8-66DA-43DE-8187-1C492E55A66A}" dt="2023-10-17T10:37:49.308" v="1229"/>
          <ac:spMkLst>
            <pc:docMk/>
            <pc:sldMk cId="451764680" sldId="2147479161"/>
            <ac:spMk id="63" creationId="{6A2A78CD-8B72-6626-5538-47E5F185BF52}"/>
          </ac:spMkLst>
        </pc:spChg>
        <pc:spChg chg="mod">
          <ac:chgData name="Koen Verbeeck" userId="24d0e79a7fd977da" providerId="LiveId" clId="{BA5CD2F8-66DA-43DE-8187-1C492E55A66A}" dt="2023-10-17T10:37:49.308" v="1229"/>
          <ac:spMkLst>
            <pc:docMk/>
            <pc:sldMk cId="451764680" sldId="2147479161"/>
            <ac:spMk id="64" creationId="{4B48D0B0-5437-FC34-A100-2812ADD571E3}"/>
          </ac:spMkLst>
        </pc:spChg>
        <pc:spChg chg="mod">
          <ac:chgData name="Koen Verbeeck" userId="24d0e79a7fd977da" providerId="LiveId" clId="{BA5CD2F8-66DA-43DE-8187-1C492E55A66A}" dt="2023-10-17T10:37:49.308" v="1229"/>
          <ac:spMkLst>
            <pc:docMk/>
            <pc:sldMk cId="451764680" sldId="2147479161"/>
            <ac:spMk id="65" creationId="{F876FEE9-AEBB-745C-1DE3-FFF595A95674}"/>
          </ac:spMkLst>
        </pc:spChg>
        <pc:spChg chg="mod">
          <ac:chgData name="Koen Verbeeck" userId="24d0e79a7fd977da" providerId="LiveId" clId="{BA5CD2F8-66DA-43DE-8187-1C492E55A66A}" dt="2023-10-17T10:37:49.308" v="1229"/>
          <ac:spMkLst>
            <pc:docMk/>
            <pc:sldMk cId="451764680" sldId="2147479161"/>
            <ac:spMk id="66" creationId="{986507E7-5BF9-804F-D059-7953CB9D9727}"/>
          </ac:spMkLst>
        </pc:spChg>
        <pc:spChg chg="mod">
          <ac:chgData name="Koen Verbeeck" userId="24d0e79a7fd977da" providerId="LiveId" clId="{BA5CD2F8-66DA-43DE-8187-1C492E55A66A}" dt="2023-10-17T10:37:49.308" v="1229"/>
          <ac:spMkLst>
            <pc:docMk/>
            <pc:sldMk cId="451764680" sldId="2147479161"/>
            <ac:spMk id="68" creationId="{6854D573-AEDD-E3A4-7A42-8ED0B96C0F11}"/>
          </ac:spMkLst>
        </pc:spChg>
        <pc:spChg chg="mod">
          <ac:chgData name="Koen Verbeeck" userId="24d0e79a7fd977da" providerId="LiveId" clId="{BA5CD2F8-66DA-43DE-8187-1C492E55A66A}" dt="2023-10-17T10:37:49.308" v="1229"/>
          <ac:spMkLst>
            <pc:docMk/>
            <pc:sldMk cId="451764680" sldId="2147479161"/>
            <ac:spMk id="69" creationId="{3CB611E9-DF1F-CDA1-DEC7-F397B050B26E}"/>
          </ac:spMkLst>
        </pc:spChg>
        <pc:spChg chg="mod">
          <ac:chgData name="Koen Verbeeck" userId="24d0e79a7fd977da" providerId="LiveId" clId="{BA5CD2F8-66DA-43DE-8187-1C492E55A66A}" dt="2023-10-17T10:37:49.308" v="1229"/>
          <ac:spMkLst>
            <pc:docMk/>
            <pc:sldMk cId="451764680" sldId="2147479161"/>
            <ac:spMk id="70" creationId="{BC6D3285-82A4-BA60-258E-3E54FB14C197}"/>
          </ac:spMkLst>
        </pc:spChg>
        <pc:spChg chg="mod">
          <ac:chgData name="Koen Verbeeck" userId="24d0e79a7fd977da" providerId="LiveId" clId="{BA5CD2F8-66DA-43DE-8187-1C492E55A66A}" dt="2023-10-17T10:37:49.308" v="1229"/>
          <ac:spMkLst>
            <pc:docMk/>
            <pc:sldMk cId="451764680" sldId="2147479161"/>
            <ac:spMk id="72" creationId="{30120C9E-C261-8176-658E-FEB6C4D70CD3}"/>
          </ac:spMkLst>
        </pc:spChg>
        <pc:spChg chg="mod">
          <ac:chgData name="Koen Verbeeck" userId="24d0e79a7fd977da" providerId="LiveId" clId="{BA5CD2F8-66DA-43DE-8187-1C492E55A66A}" dt="2023-10-17T10:37:49.308" v="1229"/>
          <ac:spMkLst>
            <pc:docMk/>
            <pc:sldMk cId="451764680" sldId="2147479161"/>
            <ac:spMk id="73" creationId="{C540DCB3-8C68-FBF4-D037-824E162F818F}"/>
          </ac:spMkLst>
        </pc:spChg>
        <pc:spChg chg="mod">
          <ac:chgData name="Koen Verbeeck" userId="24d0e79a7fd977da" providerId="LiveId" clId="{BA5CD2F8-66DA-43DE-8187-1C492E55A66A}" dt="2023-10-17T10:37:49.308" v="1229"/>
          <ac:spMkLst>
            <pc:docMk/>
            <pc:sldMk cId="451764680" sldId="2147479161"/>
            <ac:spMk id="74" creationId="{1B7C38A3-A941-89DA-BECF-7FE01DAF2994}"/>
          </ac:spMkLst>
        </pc:spChg>
        <pc:spChg chg="mod">
          <ac:chgData name="Koen Verbeeck" userId="24d0e79a7fd977da" providerId="LiveId" clId="{BA5CD2F8-66DA-43DE-8187-1C492E55A66A}" dt="2023-10-17T10:37:49.308" v="1229"/>
          <ac:spMkLst>
            <pc:docMk/>
            <pc:sldMk cId="451764680" sldId="2147479161"/>
            <ac:spMk id="75" creationId="{39A2F95A-A8CB-6FE4-2F7A-C8218EFD8A6C}"/>
          </ac:spMkLst>
        </pc:spChg>
        <pc:spChg chg="mod">
          <ac:chgData name="Koen Verbeeck" userId="24d0e79a7fd977da" providerId="LiveId" clId="{BA5CD2F8-66DA-43DE-8187-1C492E55A66A}" dt="2023-10-17T10:37:49.308" v="1229"/>
          <ac:spMkLst>
            <pc:docMk/>
            <pc:sldMk cId="451764680" sldId="2147479161"/>
            <ac:spMk id="76" creationId="{EC141828-2604-1542-A534-115B312B5FBD}"/>
          </ac:spMkLst>
        </pc:spChg>
        <pc:spChg chg="mod">
          <ac:chgData name="Koen Verbeeck" userId="24d0e79a7fd977da" providerId="LiveId" clId="{BA5CD2F8-66DA-43DE-8187-1C492E55A66A}" dt="2023-10-17T10:37:49.308" v="1229"/>
          <ac:spMkLst>
            <pc:docMk/>
            <pc:sldMk cId="451764680" sldId="2147479161"/>
            <ac:spMk id="77" creationId="{AFEDBD11-F5F1-0D74-56AF-3421E672B835}"/>
          </ac:spMkLst>
        </pc:spChg>
        <pc:spChg chg="add mod">
          <ac:chgData name="Koen Verbeeck" userId="24d0e79a7fd977da" providerId="LiveId" clId="{BA5CD2F8-66DA-43DE-8187-1C492E55A66A}" dt="2023-10-17T10:37:56.598" v="1243" actId="1038"/>
          <ac:spMkLst>
            <pc:docMk/>
            <pc:sldMk cId="451764680" sldId="2147479161"/>
            <ac:spMk id="78" creationId="{A7C87807-EE69-63AC-4269-6C96C9EAB9E7}"/>
          </ac:spMkLst>
        </pc:spChg>
        <pc:spChg chg="add mod">
          <ac:chgData name="Koen Verbeeck" userId="24d0e79a7fd977da" providerId="LiveId" clId="{BA5CD2F8-66DA-43DE-8187-1C492E55A66A}" dt="2023-10-17T10:37:56.598" v="1243" actId="1038"/>
          <ac:spMkLst>
            <pc:docMk/>
            <pc:sldMk cId="451764680" sldId="2147479161"/>
            <ac:spMk id="79" creationId="{EF805D83-6226-A83B-C4B6-0E673EBE8D38}"/>
          </ac:spMkLst>
        </pc:spChg>
        <pc:spChg chg="add mod">
          <ac:chgData name="Koen Verbeeck" userId="24d0e79a7fd977da" providerId="LiveId" clId="{BA5CD2F8-66DA-43DE-8187-1C492E55A66A}" dt="2023-10-17T10:37:56.598" v="1243" actId="1038"/>
          <ac:spMkLst>
            <pc:docMk/>
            <pc:sldMk cId="451764680" sldId="2147479161"/>
            <ac:spMk id="80" creationId="{235CB607-873E-975B-3D1E-DAEAE0561DF9}"/>
          </ac:spMkLst>
        </pc:spChg>
        <pc:spChg chg="mod">
          <ac:chgData name="Koen Verbeeck" userId="24d0e79a7fd977da" providerId="LiveId" clId="{BA5CD2F8-66DA-43DE-8187-1C492E55A66A}" dt="2023-10-17T10:37:49.308" v="1229"/>
          <ac:spMkLst>
            <pc:docMk/>
            <pc:sldMk cId="451764680" sldId="2147479161"/>
            <ac:spMk id="82" creationId="{D5C6CBA8-853B-2AEA-8444-86E4AC415B74}"/>
          </ac:spMkLst>
        </pc:spChg>
        <pc:spChg chg="mod">
          <ac:chgData name="Koen Verbeeck" userId="24d0e79a7fd977da" providerId="LiveId" clId="{BA5CD2F8-66DA-43DE-8187-1C492E55A66A}" dt="2023-10-17T10:37:49.308" v="1229"/>
          <ac:spMkLst>
            <pc:docMk/>
            <pc:sldMk cId="451764680" sldId="2147479161"/>
            <ac:spMk id="83" creationId="{A312728A-31DE-7CF0-7A46-E170E0E33B52}"/>
          </ac:spMkLst>
        </pc:spChg>
        <pc:spChg chg="mod">
          <ac:chgData name="Koen Verbeeck" userId="24d0e79a7fd977da" providerId="LiveId" clId="{BA5CD2F8-66DA-43DE-8187-1C492E55A66A}" dt="2023-10-17T10:37:49.308" v="1229"/>
          <ac:spMkLst>
            <pc:docMk/>
            <pc:sldMk cId="451764680" sldId="2147479161"/>
            <ac:spMk id="85" creationId="{D103C01E-625A-EC72-38EC-22811983EAEA}"/>
          </ac:spMkLst>
        </pc:spChg>
        <pc:spChg chg="mod">
          <ac:chgData name="Koen Verbeeck" userId="24d0e79a7fd977da" providerId="LiveId" clId="{BA5CD2F8-66DA-43DE-8187-1C492E55A66A}" dt="2023-10-17T10:37:49.308" v="1229"/>
          <ac:spMkLst>
            <pc:docMk/>
            <pc:sldMk cId="451764680" sldId="2147479161"/>
            <ac:spMk id="87" creationId="{2C6314E7-81B8-CCE5-5AB9-F0760041F32E}"/>
          </ac:spMkLst>
        </pc:spChg>
        <pc:spChg chg="mod">
          <ac:chgData name="Koen Verbeeck" userId="24d0e79a7fd977da" providerId="LiveId" clId="{BA5CD2F8-66DA-43DE-8187-1C492E55A66A}" dt="2023-10-17T10:37:49.308" v="1229"/>
          <ac:spMkLst>
            <pc:docMk/>
            <pc:sldMk cId="451764680" sldId="2147479161"/>
            <ac:spMk id="88" creationId="{26ED3DA3-5761-AAAD-1A71-6AE9389E1EF5}"/>
          </ac:spMkLst>
        </pc:spChg>
        <pc:spChg chg="mod">
          <ac:chgData name="Koen Verbeeck" userId="24d0e79a7fd977da" providerId="LiveId" clId="{BA5CD2F8-66DA-43DE-8187-1C492E55A66A}" dt="2023-10-17T10:37:49.308" v="1229"/>
          <ac:spMkLst>
            <pc:docMk/>
            <pc:sldMk cId="451764680" sldId="2147479161"/>
            <ac:spMk id="89" creationId="{FE879F39-A404-71EF-E40F-301A3CD9B416}"/>
          </ac:spMkLst>
        </pc:spChg>
        <pc:spChg chg="mod">
          <ac:chgData name="Koen Verbeeck" userId="24d0e79a7fd977da" providerId="LiveId" clId="{BA5CD2F8-66DA-43DE-8187-1C492E55A66A}" dt="2023-10-17T10:37:49.308" v="1229"/>
          <ac:spMkLst>
            <pc:docMk/>
            <pc:sldMk cId="451764680" sldId="2147479161"/>
            <ac:spMk id="90" creationId="{F1D97922-3C3E-2E53-7485-27E79855F7B7}"/>
          </ac:spMkLst>
        </pc:spChg>
        <pc:spChg chg="mod">
          <ac:chgData name="Koen Verbeeck" userId="24d0e79a7fd977da" providerId="LiveId" clId="{BA5CD2F8-66DA-43DE-8187-1C492E55A66A}" dt="2023-10-17T10:37:49.308" v="1229"/>
          <ac:spMkLst>
            <pc:docMk/>
            <pc:sldMk cId="451764680" sldId="2147479161"/>
            <ac:spMk id="92" creationId="{0A8AAE4D-6259-99FF-AB00-57BA12A9042B}"/>
          </ac:spMkLst>
        </pc:spChg>
        <pc:spChg chg="mod">
          <ac:chgData name="Koen Verbeeck" userId="24d0e79a7fd977da" providerId="LiveId" clId="{BA5CD2F8-66DA-43DE-8187-1C492E55A66A}" dt="2023-10-17T10:37:49.308" v="1229"/>
          <ac:spMkLst>
            <pc:docMk/>
            <pc:sldMk cId="451764680" sldId="2147479161"/>
            <ac:spMk id="94" creationId="{7BBE765B-BAB7-EB0A-A03F-3C057BB49DDD}"/>
          </ac:spMkLst>
        </pc:spChg>
        <pc:spChg chg="mod">
          <ac:chgData name="Koen Verbeeck" userId="24d0e79a7fd977da" providerId="LiveId" clId="{BA5CD2F8-66DA-43DE-8187-1C492E55A66A}" dt="2023-10-17T10:37:49.308" v="1229"/>
          <ac:spMkLst>
            <pc:docMk/>
            <pc:sldMk cId="451764680" sldId="2147479161"/>
            <ac:spMk id="95" creationId="{02D9E2AA-C437-9137-98CF-2E6ECBB48652}"/>
          </ac:spMkLst>
        </pc:spChg>
        <pc:spChg chg="mod">
          <ac:chgData name="Koen Verbeeck" userId="24d0e79a7fd977da" providerId="LiveId" clId="{BA5CD2F8-66DA-43DE-8187-1C492E55A66A}" dt="2023-10-17T10:37:49.308" v="1229"/>
          <ac:spMkLst>
            <pc:docMk/>
            <pc:sldMk cId="451764680" sldId="2147479161"/>
            <ac:spMk id="96" creationId="{0DD12372-B114-3AF8-B580-2211CA26F9FD}"/>
          </ac:spMkLst>
        </pc:spChg>
        <pc:spChg chg="mod">
          <ac:chgData name="Koen Verbeeck" userId="24d0e79a7fd977da" providerId="LiveId" clId="{BA5CD2F8-66DA-43DE-8187-1C492E55A66A}" dt="2023-10-17T10:37:49.308" v="1229"/>
          <ac:spMkLst>
            <pc:docMk/>
            <pc:sldMk cId="451764680" sldId="2147479161"/>
            <ac:spMk id="97" creationId="{590182E0-A063-469B-78CF-9B90CB3A8D8A}"/>
          </ac:spMkLst>
        </pc:spChg>
        <pc:spChg chg="mod">
          <ac:chgData name="Koen Verbeeck" userId="24d0e79a7fd977da" providerId="LiveId" clId="{BA5CD2F8-66DA-43DE-8187-1C492E55A66A}" dt="2023-10-17T10:37:49.308" v="1229"/>
          <ac:spMkLst>
            <pc:docMk/>
            <pc:sldMk cId="451764680" sldId="2147479161"/>
            <ac:spMk id="98" creationId="{A7367AE9-012D-D190-ADF8-71D2594ECE0E}"/>
          </ac:spMkLst>
        </pc:spChg>
        <pc:spChg chg="mod">
          <ac:chgData name="Koen Verbeeck" userId="24d0e79a7fd977da" providerId="LiveId" clId="{BA5CD2F8-66DA-43DE-8187-1C492E55A66A}" dt="2023-10-17T10:37:49.308" v="1229"/>
          <ac:spMkLst>
            <pc:docMk/>
            <pc:sldMk cId="451764680" sldId="2147479161"/>
            <ac:spMk id="99" creationId="{6E9E5F57-CD66-47DE-D332-28AA665AEE70}"/>
          </ac:spMkLst>
        </pc:spChg>
        <pc:spChg chg="mod">
          <ac:chgData name="Koen Verbeeck" userId="24d0e79a7fd977da" providerId="LiveId" clId="{BA5CD2F8-66DA-43DE-8187-1C492E55A66A}" dt="2023-10-17T10:37:49.308" v="1229"/>
          <ac:spMkLst>
            <pc:docMk/>
            <pc:sldMk cId="451764680" sldId="2147479161"/>
            <ac:spMk id="100" creationId="{C2B121D8-8E50-49F4-C559-6216B3BCDFB0}"/>
          </ac:spMkLst>
        </pc:spChg>
        <pc:spChg chg="mod">
          <ac:chgData name="Koen Verbeeck" userId="24d0e79a7fd977da" providerId="LiveId" clId="{BA5CD2F8-66DA-43DE-8187-1C492E55A66A}" dt="2023-10-17T10:37:49.308" v="1229"/>
          <ac:spMkLst>
            <pc:docMk/>
            <pc:sldMk cId="451764680" sldId="2147479161"/>
            <ac:spMk id="101" creationId="{F9586119-8049-0F45-51FA-1E09766EAAA1}"/>
          </ac:spMkLst>
        </pc:spChg>
        <pc:spChg chg="mod">
          <ac:chgData name="Koen Verbeeck" userId="24d0e79a7fd977da" providerId="LiveId" clId="{BA5CD2F8-66DA-43DE-8187-1C492E55A66A}" dt="2023-10-17T10:37:49.308" v="1229"/>
          <ac:spMkLst>
            <pc:docMk/>
            <pc:sldMk cId="451764680" sldId="2147479161"/>
            <ac:spMk id="103" creationId="{F408B1C6-7C2B-40C0-2741-33482A1401ED}"/>
          </ac:spMkLst>
        </pc:spChg>
        <pc:spChg chg="mod">
          <ac:chgData name="Koen Verbeeck" userId="24d0e79a7fd977da" providerId="LiveId" clId="{BA5CD2F8-66DA-43DE-8187-1C492E55A66A}" dt="2023-10-17T10:37:49.308" v="1229"/>
          <ac:spMkLst>
            <pc:docMk/>
            <pc:sldMk cId="451764680" sldId="2147479161"/>
            <ac:spMk id="104" creationId="{B67B0556-1E37-8A79-0546-4D196B220FB7}"/>
          </ac:spMkLst>
        </pc:spChg>
        <pc:spChg chg="mod">
          <ac:chgData name="Koen Verbeeck" userId="24d0e79a7fd977da" providerId="LiveId" clId="{BA5CD2F8-66DA-43DE-8187-1C492E55A66A}" dt="2023-10-17T10:37:49.308" v="1229"/>
          <ac:spMkLst>
            <pc:docMk/>
            <pc:sldMk cId="451764680" sldId="2147479161"/>
            <ac:spMk id="105" creationId="{62C2CE87-4A26-C8DA-AFB8-674DDE2FE5C2}"/>
          </ac:spMkLst>
        </pc:spChg>
        <pc:grpChg chg="add del mod">
          <ac:chgData name="Koen Verbeeck" userId="24d0e79a7fd977da" providerId="LiveId" clId="{BA5CD2F8-66DA-43DE-8187-1C492E55A66A}" dt="2023-10-17T10:37:49.289" v="1228"/>
          <ac:grpSpMkLst>
            <pc:docMk/>
            <pc:sldMk cId="451764680" sldId="2147479161"/>
            <ac:grpSpMk id="5" creationId="{1A76C1E0-715F-3A04-8A5C-4A508C6E019F}"/>
          </ac:grpSpMkLst>
        </pc:grpChg>
        <pc:grpChg chg="mod">
          <ac:chgData name="Koen Verbeeck" userId="24d0e79a7fd977da" providerId="LiveId" clId="{BA5CD2F8-66DA-43DE-8187-1C492E55A66A}" dt="2023-10-17T10:37:46.513" v="1225"/>
          <ac:grpSpMkLst>
            <pc:docMk/>
            <pc:sldMk cId="451764680" sldId="2147479161"/>
            <ac:grpSpMk id="8" creationId="{8B65DCF9-88A8-6EBF-4A93-0371ADB920B6}"/>
          </ac:grpSpMkLst>
        </pc:grpChg>
        <pc:grpChg chg="mod">
          <ac:chgData name="Koen Verbeeck" userId="24d0e79a7fd977da" providerId="LiveId" clId="{BA5CD2F8-66DA-43DE-8187-1C492E55A66A}" dt="2023-10-17T10:37:46.513" v="1225"/>
          <ac:grpSpMkLst>
            <pc:docMk/>
            <pc:sldMk cId="451764680" sldId="2147479161"/>
            <ac:grpSpMk id="9" creationId="{76BBAB1F-553A-6492-AA4F-6DE14C2A346C}"/>
          </ac:grpSpMkLst>
        </pc:grpChg>
        <pc:grpChg chg="mod">
          <ac:chgData name="Koen Verbeeck" userId="24d0e79a7fd977da" providerId="LiveId" clId="{BA5CD2F8-66DA-43DE-8187-1C492E55A66A}" dt="2023-10-17T10:37:46.513" v="1225"/>
          <ac:grpSpMkLst>
            <pc:docMk/>
            <pc:sldMk cId="451764680" sldId="2147479161"/>
            <ac:grpSpMk id="20" creationId="{8553B7BF-3CB5-A29D-3732-F2323344C612}"/>
          </ac:grpSpMkLst>
        </pc:grpChg>
        <pc:grpChg chg="add del mod">
          <ac:chgData name="Koen Verbeeck" userId="24d0e79a7fd977da" providerId="LiveId" clId="{BA5CD2F8-66DA-43DE-8187-1C492E55A66A}" dt="2023-10-17T10:37:49.289" v="1228"/>
          <ac:grpSpMkLst>
            <pc:docMk/>
            <pc:sldMk cId="451764680" sldId="2147479161"/>
            <ac:grpSpMk id="30" creationId="{CBA38E59-C6B7-E2CC-9089-28CF11D2830C}"/>
          </ac:grpSpMkLst>
        </pc:grpChg>
        <pc:grpChg chg="mod">
          <ac:chgData name="Koen Verbeeck" userId="24d0e79a7fd977da" providerId="LiveId" clId="{BA5CD2F8-66DA-43DE-8187-1C492E55A66A}" dt="2023-10-17T10:37:46.513" v="1225"/>
          <ac:grpSpMkLst>
            <pc:docMk/>
            <pc:sldMk cId="451764680" sldId="2147479161"/>
            <ac:grpSpMk id="33" creationId="{1F123782-1A9B-85B8-7331-5A8351518248}"/>
          </ac:grpSpMkLst>
        </pc:grpChg>
        <pc:grpChg chg="mod">
          <ac:chgData name="Koen Verbeeck" userId="24d0e79a7fd977da" providerId="LiveId" clId="{BA5CD2F8-66DA-43DE-8187-1C492E55A66A}" dt="2023-10-17T10:37:46.513" v="1225"/>
          <ac:grpSpMkLst>
            <pc:docMk/>
            <pc:sldMk cId="451764680" sldId="2147479161"/>
            <ac:grpSpMk id="40" creationId="{8B6DF487-8BD4-D812-EDF8-6C8443F19995}"/>
          </ac:grpSpMkLst>
        </pc:grpChg>
        <pc:grpChg chg="mod">
          <ac:chgData name="Koen Verbeeck" userId="24d0e79a7fd977da" providerId="LiveId" clId="{BA5CD2F8-66DA-43DE-8187-1C492E55A66A}" dt="2023-10-17T10:37:46.513" v="1225"/>
          <ac:grpSpMkLst>
            <pc:docMk/>
            <pc:sldMk cId="451764680" sldId="2147479161"/>
            <ac:grpSpMk id="42" creationId="{D9B38DF3-B59D-DCC3-DC67-DB11B2A19D35}"/>
          </ac:grpSpMkLst>
        </pc:grpChg>
        <pc:grpChg chg="mod">
          <ac:chgData name="Koen Verbeeck" userId="24d0e79a7fd977da" providerId="LiveId" clId="{BA5CD2F8-66DA-43DE-8187-1C492E55A66A}" dt="2023-10-17T10:37:46.513" v="1225"/>
          <ac:grpSpMkLst>
            <pc:docMk/>
            <pc:sldMk cId="451764680" sldId="2147479161"/>
            <ac:grpSpMk id="51" creationId="{D5736DD1-1531-8EE1-ACC8-C9AFE61E8FC3}"/>
          </ac:grpSpMkLst>
        </pc:grpChg>
        <pc:grpChg chg="add mod">
          <ac:chgData name="Koen Verbeeck" userId="24d0e79a7fd977da" providerId="LiveId" clId="{BA5CD2F8-66DA-43DE-8187-1C492E55A66A}" dt="2023-10-17T10:37:56.598" v="1243" actId="1038"/>
          <ac:grpSpMkLst>
            <pc:docMk/>
            <pc:sldMk cId="451764680" sldId="2147479161"/>
            <ac:grpSpMk id="56" creationId="{B44836EF-D860-5E13-237D-2E18FD260C9D}"/>
          </ac:grpSpMkLst>
        </pc:grpChg>
        <pc:grpChg chg="mod">
          <ac:chgData name="Koen Verbeeck" userId="24d0e79a7fd977da" providerId="LiveId" clId="{BA5CD2F8-66DA-43DE-8187-1C492E55A66A}" dt="2023-10-17T10:37:49.308" v="1229"/>
          <ac:grpSpMkLst>
            <pc:docMk/>
            <pc:sldMk cId="451764680" sldId="2147479161"/>
            <ac:grpSpMk id="59" creationId="{997A7B02-2080-E317-C4AC-1440D29788AF}"/>
          </ac:grpSpMkLst>
        </pc:grpChg>
        <pc:grpChg chg="mod">
          <ac:chgData name="Koen Verbeeck" userId="24d0e79a7fd977da" providerId="LiveId" clId="{BA5CD2F8-66DA-43DE-8187-1C492E55A66A}" dt="2023-10-17T10:37:49.308" v="1229"/>
          <ac:grpSpMkLst>
            <pc:docMk/>
            <pc:sldMk cId="451764680" sldId="2147479161"/>
            <ac:grpSpMk id="60" creationId="{B431E10E-7167-E25C-4965-DFD5C95D852A}"/>
          </ac:grpSpMkLst>
        </pc:grpChg>
        <pc:grpChg chg="mod">
          <ac:chgData name="Koen Verbeeck" userId="24d0e79a7fd977da" providerId="LiveId" clId="{BA5CD2F8-66DA-43DE-8187-1C492E55A66A}" dt="2023-10-17T10:37:49.308" v="1229"/>
          <ac:grpSpMkLst>
            <pc:docMk/>
            <pc:sldMk cId="451764680" sldId="2147479161"/>
            <ac:grpSpMk id="71" creationId="{BF9910F5-F722-5F62-0E66-C48B23909B95}"/>
          </ac:grpSpMkLst>
        </pc:grpChg>
        <pc:grpChg chg="add mod">
          <ac:chgData name="Koen Verbeeck" userId="24d0e79a7fd977da" providerId="LiveId" clId="{BA5CD2F8-66DA-43DE-8187-1C492E55A66A}" dt="2023-10-17T10:37:56.598" v="1243" actId="1038"/>
          <ac:grpSpMkLst>
            <pc:docMk/>
            <pc:sldMk cId="451764680" sldId="2147479161"/>
            <ac:grpSpMk id="81" creationId="{0C70D4C1-3A06-534A-410E-CAAB40787104}"/>
          </ac:grpSpMkLst>
        </pc:grpChg>
        <pc:grpChg chg="mod">
          <ac:chgData name="Koen Verbeeck" userId="24d0e79a7fd977da" providerId="LiveId" clId="{BA5CD2F8-66DA-43DE-8187-1C492E55A66A}" dt="2023-10-17T10:37:49.308" v="1229"/>
          <ac:grpSpMkLst>
            <pc:docMk/>
            <pc:sldMk cId="451764680" sldId="2147479161"/>
            <ac:grpSpMk id="84" creationId="{F288E2E8-13E2-2202-5DB8-8E20782DC8FE}"/>
          </ac:grpSpMkLst>
        </pc:grpChg>
        <pc:grpChg chg="mod">
          <ac:chgData name="Koen Verbeeck" userId="24d0e79a7fd977da" providerId="LiveId" clId="{BA5CD2F8-66DA-43DE-8187-1C492E55A66A}" dt="2023-10-17T10:37:49.308" v="1229"/>
          <ac:grpSpMkLst>
            <pc:docMk/>
            <pc:sldMk cId="451764680" sldId="2147479161"/>
            <ac:grpSpMk id="91" creationId="{78A93B69-9F2C-4B5A-49E9-649DB96E9B2C}"/>
          </ac:grpSpMkLst>
        </pc:grpChg>
        <pc:grpChg chg="mod">
          <ac:chgData name="Koen Verbeeck" userId="24d0e79a7fd977da" providerId="LiveId" clId="{BA5CD2F8-66DA-43DE-8187-1C492E55A66A}" dt="2023-10-17T10:37:49.308" v="1229"/>
          <ac:grpSpMkLst>
            <pc:docMk/>
            <pc:sldMk cId="451764680" sldId="2147479161"/>
            <ac:grpSpMk id="93" creationId="{B72BF8C2-3EC0-7F94-B391-2DCFF5BAE3BB}"/>
          </ac:grpSpMkLst>
        </pc:grpChg>
        <pc:grpChg chg="mod">
          <ac:chgData name="Koen Verbeeck" userId="24d0e79a7fd977da" providerId="LiveId" clId="{BA5CD2F8-66DA-43DE-8187-1C492E55A66A}" dt="2023-10-17T10:37:49.308" v="1229"/>
          <ac:grpSpMkLst>
            <pc:docMk/>
            <pc:sldMk cId="451764680" sldId="2147479161"/>
            <ac:grpSpMk id="102" creationId="{D104EAA1-287A-01F0-5BB0-CDFE634B9448}"/>
          </ac:grpSpMkLst>
        </pc:grpChg>
        <pc:cxnChg chg="mod">
          <ac:chgData name="Koen Verbeeck" userId="24d0e79a7fd977da" providerId="LiveId" clId="{BA5CD2F8-66DA-43DE-8187-1C492E55A66A}" dt="2023-10-17T10:37:46.513" v="1225"/>
          <ac:cxnSpMkLst>
            <pc:docMk/>
            <pc:sldMk cId="451764680" sldId="2147479161"/>
            <ac:cxnSpMk id="11" creationId="{BD8C2164-9A2B-B669-0920-0E441ADA967F}"/>
          </ac:cxnSpMkLst>
        </pc:cxnChg>
        <pc:cxnChg chg="mod">
          <ac:chgData name="Koen Verbeeck" userId="24d0e79a7fd977da" providerId="LiveId" clId="{BA5CD2F8-66DA-43DE-8187-1C492E55A66A}" dt="2023-10-17T10:37:46.513" v="1225"/>
          <ac:cxnSpMkLst>
            <pc:docMk/>
            <pc:sldMk cId="451764680" sldId="2147479161"/>
            <ac:cxnSpMk id="16" creationId="{52652BD4-3D96-C6AA-ADFC-624AB7F2E848}"/>
          </ac:cxnSpMkLst>
        </pc:cxnChg>
        <pc:cxnChg chg="mod">
          <ac:chgData name="Koen Verbeeck" userId="24d0e79a7fd977da" providerId="LiveId" clId="{BA5CD2F8-66DA-43DE-8187-1C492E55A66A}" dt="2023-10-17T10:37:46.513" v="1225"/>
          <ac:cxnSpMkLst>
            <pc:docMk/>
            <pc:sldMk cId="451764680" sldId="2147479161"/>
            <ac:cxnSpMk id="35" creationId="{85E8371E-1D41-2802-E101-A09A90A4E3C2}"/>
          </ac:cxnSpMkLst>
        </pc:cxnChg>
        <pc:cxnChg chg="mod">
          <ac:chgData name="Koen Verbeeck" userId="24d0e79a7fd977da" providerId="LiveId" clId="{BA5CD2F8-66DA-43DE-8187-1C492E55A66A}" dt="2023-10-17T10:37:49.308" v="1229"/>
          <ac:cxnSpMkLst>
            <pc:docMk/>
            <pc:sldMk cId="451764680" sldId="2147479161"/>
            <ac:cxnSpMk id="62" creationId="{7BEC3C28-63D0-3BEA-0315-7E2472467C7D}"/>
          </ac:cxnSpMkLst>
        </pc:cxnChg>
        <pc:cxnChg chg="mod">
          <ac:chgData name="Koen Verbeeck" userId="24d0e79a7fd977da" providerId="LiveId" clId="{BA5CD2F8-66DA-43DE-8187-1C492E55A66A}" dt="2023-10-17T10:37:49.308" v="1229"/>
          <ac:cxnSpMkLst>
            <pc:docMk/>
            <pc:sldMk cId="451764680" sldId="2147479161"/>
            <ac:cxnSpMk id="67" creationId="{23E019FF-7A33-26CC-7A59-C5AD5496FDD6}"/>
          </ac:cxnSpMkLst>
        </pc:cxnChg>
        <pc:cxnChg chg="mod">
          <ac:chgData name="Koen Verbeeck" userId="24d0e79a7fd977da" providerId="LiveId" clId="{BA5CD2F8-66DA-43DE-8187-1C492E55A66A}" dt="2023-10-17T10:37:49.308" v="1229"/>
          <ac:cxnSpMkLst>
            <pc:docMk/>
            <pc:sldMk cId="451764680" sldId="2147479161"/>
            <ac:cxnSpMk id="86" creationId="{D7CAA5BF-634C-6CF1-4721-DE569CF2FBA6}"/>
          </ac:cxnSpMkLst>
        </pc:cxnChg>
      </pc:sldChg>
      <pc:sldChg chg="addSp delSp modSp new mod">
        <pc:chgData name="Koen Verbeeck" userId="24d0e79a7fd977da" providerId="LiveId" clId="{BA5CD2F8-66DA-43DE-8187-1C492E55A66A}" dt="2023-10-17T10:38:34.545" v="1250"/>
        <pc:sldMkLst>
          <pc:docMk/>
          <pc:sldMk cId="2218536291" sldId="2147479162"/>
        </pc:sldMkLst>
        <pc:spChg chg="del">
          <ac:chgData name="Koen Verbeeck" userId="24d0e79a7fd977da" providerId="LiveId" clId="{BA5CD2F8-66DA-43DE-8187-1C492E55A66A}" dt="2023-10-17T10:38:32.660" v="1245" actId="478"/>
          <ac:spMkLst>
            <pc:docMk/>
            <pc:sldMk cId="2218536291" sldId="2147479162"/>
            <ac:spMk id="2" creationId="{BDC1FC97-3AAC-ED85-ABB2-19ED2809A677}"/>
          </ac:spMkLst>
        </pc:spChg>
        <pc:spChg chg="del">
          <ac:chgData name="Koen Verbeeck" userId="24d0e79a7fd977da" providerId="LiveId" clId="{BA5CD2F8-66DA-43DE-8187-1C492E55A66A}" dt="2023-10-17T10:38:32.660" v="1245" actId="478"/>
          <ac:spMkLst>
            <pc:docMk/>
            <pc:sldMk cId="2218536291" sldId="2147479162"/>
            <ac:spMk id="3" creationId="{963577EC-097F-38B3-FB85-830359DA0F54}"/>
          </ac:spMkLst>
        </pc:spChg>
        <pc:spChg chg="add del mod">
          <ac:chgData name="Koen Verbeeck" userId="24d0e79a7fd977da" providerId="LiveId" clId="{BA5CD2F8-66DA-43DE-8187-1C492E55A66A}" dt="2023-10-17T10:38:34.520" v="1249"/>
          <ac:spMkLst>
            <pc:docMk/>
            <pc:sldMk cId="2218536291" sldId="2147479162"/>
            <ac:spMk id="4" creationId="{E75F744A-5136-18F3-6F29-A2140DA8BF76}"/>
          </ac:spMkLst>
        </pc:spChg>
        <pc:spChg chg="mod">
          <ac:chgData name="Koen Verbeeck" userId="24d0e79a7fd977da" providerId="LiveId" clId="{BA5CD2F8-66DA-43DE-8187-1C492E55A66A}" dt="2023-10-17T10:38:33.019" v="1246"/>
          <ac:spMkLst>
            <pc:docMk/>
            <pc:sldMk cId="2218536291" sldId="2147479162"/>
            <ac:spMk id="6" creationId="{952E5981-E10F-90C9-F6A0-E84911A63C25}"/>
          </ac:spMkLst>
        </pc:spChg>
        <pc:spChg chg="mod">
          <ac:chgData name="Koen Verbeeck" userId="24d0e79a7fd977da" providerId="LiveId" clId="{BA5CD2F8-66DA-43DE-8187-1C492E55A66A}" dt="2023-10-17T10:38:33.019" v="1246"/>
          <ac:spMkLst>
            <pc:docMk/>
            <pc:sldMk cId="2218536291" sldId="2147479162"/>
            <ac:spMk id="7" creationId="{E4B62038-4498-52B5-14A9-1215B3093873}"/>
          </ac:spMkLst>
        </pc:spChg>
        <pc:spChg chg="mod">
          <ac:chgData name="Koen Verbeeck" userId="24d0e79a7fd977da" providerId="LiveId" clId="{BA5CD2F8-66DA-43DE-8187-1C492E55A66A}" dt="2023-10-17T10:38:33.019" v="1246"/>
          <ac:spMkLst>
            <pc:docMk/>
            <pc:sldMk cId="2218536291" sldId="2147479162"/>
            <ac:spMk id="10" creationId="{B5E4CC67-C9A0-C47A-929C-E3283596C60C}"/>
          </ac:spMkLst>
        </pc:spChg>
        <pc:spChg chg="mod">
          <ac:chgData name="Koen Verbeeck" userId="24d0e79a7fd977da" providerId="LiveId" clId="{BA5CD2F8-66DA-43DE-8187-1C492E55A66A}" dt="2023-10-17T10:38:33.019" v="1246"/>
          <ac:spMkLst>
            <pc:docMk/>
            <pc:sldMk cId="2218536291" sldId="2147479162"/>
            <ac:spMk id="12" creationId="{8B125D74-DDDD-87B4-FF7D-072090ABCE12}"/>
          </ac:spMkLst>
        </pc:spChg>
        <pc:spChg chg="mod">
          <ac:chgData name="Koen Verbeeck" userId="24d0e79a7fd977da" providerId="LiveId" clId="{BA5CD2F8-66DA-43DE-8187-1C492E55A66A}" dt="2023-10-17T10:38:33.019" v="1246"/>
          <ac:spMkLst>
            <pc:docMk/>
            <pc:sldMk cId="2218536291" sldId="2147479162"/>
            <ac:spMk id="13" creationId="{3F51D771-9CC1-BBEF-B731-896367EF542A}"/>
          </ac:spMkLst>
        </pc:spChg>
        <pc:spChg chg="mod">
          <ac:chgData name="Koen Verbeeck" userId="24d0e79a7fd977da" providerId="LiveId" clId="{BA5CD2F8-66DA-43DE-8187-1C492E55A66A}" dt="2023-10-17T10:38:33.019" v="1246"/>
          <ac:spMkLst>
            <pc:docMk/>
            <pc:sldMk cId="2218536291" sldId="2147479162"/>
            <ac:spMk id="14" creationId="{8E039C1E-974B-53E1-5127-DA3A6AFEE5B3}"/>
          </ac:spMkLst>
        </pc:spChg>
        <pc:spChg chg="mod">
          <ac:chgData name="Koen Verbeeck" userId="24d0e79a7fd977da" providerId="LiveId" clId="{BA5CD2F8-66DA-43DE-8187-1C492E55A66A}" dt="2023-10-17T10:38:33.019" v="1246"/>
          <ac:spMkLst>
            <pc:docMk/>
            <pc:sldMk cId="2218536291" sldId="2147479162"/>
            <ac:spMk id="15" creationId="{A4BFD4FB-7554-26F9-B208-A9DC3E3BE9FF}"/>
          </ac:spMkLst>
        </pc:spChg>
        <pc:spChg chg="mod">
          <ac:chgData name="Koen Verbeeck" userId="24d0e79a7fd977da" providerId="LiveId" clId="{BA5CD2F8-66DA-43DE-8187-1C492E55A66A}" dt="2023-10-17T10:38:33.019" v="1246"/>
          <ac:spMkLst>
            <pc:docMk/>
            <pc:sldMk cId="2218536291" sldId="2147479162"/>
            <ac:spMk id="17" creationId="{23D2498F-629D-6DBA-0DC9-3A74A049A015}"/>
          </ac:spMkLst>
        </pc:spChg>
        <pc:spChg chg="mod">
          <ac:chgData name="Koen Verbeeck" userId="24d0e79a7fd977da" providerId="LiveId" clId="{BA5CD2F8-66DA-43DE-8187-1C492E55A66A}" dt="2023-10-17T10:38:33.019" v="1246"/>
          <ac:spMkLst>
            <pc:docMk/>
            <pc:sldMk cId="2218536291" sldId="2147479162"/>
            <ac:spMk id="18" creationId="{0B34BEBE-9778-E9C4-668E-BB2558A4ED89}"/>
          </ac:spMkLst>
        </pc:spChg>
        <pc:spChg chg="mod">
          <ac:chgData name="Koen Verbeeck" userId="24d0e79a7fd977da" providerId="LiveId" clId="{BA5CD2F8-66DA-43DE-8187-1C492E55A66A}" dt="2023-10-17T10:38:33.019" v="1246"/>
          <ac:spMkLst>
            <pc:docMk/>
            <pc:sldMk cId="2218536291" sldId="2147479162"/>
            <ac:spMk id="19" creationId="{412DDC49-B1BD-0A62-0AB1-DE2F906B0FAE}"/>
          </ac:spMkLst>
        </pc:spChg>
        <pc:spChg chg="mod">
          <ac:chgData name="Koen Verbeeck" userId="24d0e79a7fd977da" providerId="LiveId" clId="{BA5CD2F8-66DA-43DE-8187-1C492E55A66A}" dt="2023-10-17T10:38:33.019" v="1246"/>
          <ac:spMkLst>
            <pc:docMk/>
            <pc:sldMk cId="2218536291" sldId="2147479162"/>
            <ac:spMk id="21" creationId="{1C09EC0B-AB45-D434-E4F9-764CE862FF86}"/>
          </ac:spMkLst>
        </pc:spChg>
        <pc:spChg chg="mod">
          <ac:chgData name="Koen Verbeeck" userId="24d0e79a7fd977da" providerId="LiveId" clId="{BA5CD2F8-66DA-43DE-8187-1C492E55A66A}" dt="2023-10-17T10:38:33.019" v="1246"/>
          <ac:spMkLst>
            <pc:docMk/>
            <pc:sldMk cId="2218536291" sldId="2147479162"/>
            <ac:spMk id="22" creationId="{274FB396-78E5-1835-6B37-F3F46FBB9034}"/>
          </ac:spMkLst>
        </pc:spChg>
        <pc:spChg chg="mod">
          <ac:chgData name="Koen Verbeeck" userId="24d0e79a7fd977da" providerId="LiveId" clId="{BA5CD2F8-66DA-43DE-8187-1C492E55A66A}" dt="2023-10-17T10:38:33.019" v="1246"/>
          <ac:spMkLst>
            <pc:docMk/>
            <pc:sldMk cId="2218536291" sldId="2147479162"/>
            <ac:spMk id="23" creationId="{EF61209F-EC8F-40D0-D9C0-6E3DBC43F5EC}"/>
          </ac:spMkLst>
        </pc:spChg>
        <pc:spChg chg="mod">
          <ac:chgData name="Koen Verbeeck" userId="24d0e79a7fd977da" providerId="LiveId" clId="{BA5CD2F8-66DA-43DE-8187-1C492E55A66A}" dt="2023-10-17T10:38:33.019" v="1246"/>
          <ac:spMkLst>
            <pc:docMk/>
            <pc:sldMk cId="2218536291" sldId="2147479162"/>
            <ac:spMk id="24" creationId="{255B6101-B14A-3853-0869-3E4CB31638C3}"/>
          </ac:spMkLst>
        </pc:spChg>
        <pc:spChg chg="mod">
          <ac:chgData name="Koen Verbeeck" userId="24d0e79a7fd977da" providerId="LiveId" clId="{BA5CD2F8-66DA-43DE-8187-1C492E55A66A}" dt="2023-10-17T10:38:33.019" v="1246"/>
          <ac:spMkLst>
            <pc:docMk/>
            <pc:sldMk cId="2218536291" sldId="2147479162"/>
            <ac:spMk id="25" creationId="{050314D8-3447-290D-BC3A-9FE651156657}"/>
          </ac:spMkLst>
        </pc:spChg>
        <pc:spChg chg="mod">
          <ac:chgData name="Koen Verbeeck" userId="24d0e79a7fd977da" providerId="LiveId" clId="{BA5CD2F8-66DA-43DE-8187-1C492E55A66A}" dt="2023-10-17T10:38:33.019" v="1246"/>
          <ac:spMkLst>
            <pc:docMk/>
            <pc:sldMk cId="2218536291" sldId="2147479162"/>
            <ac:spMk id="26" creationId="{020B879B-9085-9F8C-DE12-21ED751CD107}"/>
          </ac:spMkLst>
        </pc:spChg>
        <pc:spChg chg="add del mod">
          <ac:chgData name="Koen Verbeeck" userId="24d0e79a7fd977da" providerId="LiveId" clId="{BA5CD2F8-66DA-43DE-8187-1C492E55A66A}" dt="2023-10-17T10:38:34.520" v="1249"/>
          <ac:spMkLst>
            <pc:docMk/>
            <pc:sldMk cId="2218536291" sldId="2147479162"/>
            <ac:spMk id="27" creationId="{B031F344-E8ED-956D-2847-F8810FB0E259}"/>
          </ac:spMkLst>
        </pc:spChg>
        <pc:spChg chg="add del mod">
          <ac:chgData name="Koen Verbeeck" userId="24d0e79a7fd977da" providerId="LiveId" clId="{BA5CD2F8-66DA-43DE-8187-1C492E55A66A}" dt="2023-10-17T10:38:34.520" v="1249"/>
          <ac:spMkLst>
            <pc:docMk/>
            <pc:sldMk cId="2218536291" sldId="2147479162"/>
            <ac:spMk id="28" creationId="{C845C8A4-F98E-7532-8194-6F8F049E0961}"/>
          </ac:spMkLst>
        </pc:spChg>
        <pc:spChg chg="add del mod">
          <ac:chgData name="Koen Verbeeck" userId="24d0e79a7fd977da" providerId="LiveId" clId="{BA5CD2F8-66DA-43DE-8187-1C492E55A66A}" dt="2023-10-17T10:38:34.520" v="1249"/>
          <ac:spMkLst>
            <pc:docMk/>
            <pc:sldMk cId="2218536291" sldId="2147479162"/>
            <ac:spMk id="29" creationId="{30AAA20D-9682-5ED4-F272-D1E4E24D12B5}"/>
          </ac:spMkLst>
        </pc:spChg>
        <pc:spChg chg="mod">
          <ac:chgData name="Koen Verbeeck" userId="24d0e79a7fd977da" providerId="LiveId" clId="{BA5CD2F8-66DA-43DE-8187-1C492E55A66A}" dt="2023-10-17T10:38:33.019" v="1246"/>
          <ac:spMkLst>
            <pc:docMk/>
            <pc:sldMk cId="2218536291" sldId="2147479162"/>
            <ac:spMk id="31" creationId="{C023CF04-EB26-B32F-92AD-10D8056248C6}"/>
          </ac:spMkLst>
        </pc:spChg>
        <pc:spChg chg="mod">
          <ac:chgData name="Koen Verbeeck" userId="24d0e79a7fd977da" providerId="LiveId" clId="{BA5CD2F8-66DA-43DE-8187-1C492E55A66A}" dt="2023-10-17T10:38:33.019" v="1246"/>
          <ac:spMkLst>
            <pc:docMk/>
            <pc:sldMk cId="2218536291" sldId="2147479162"/>
            <ac:spMk id="32" creationId="{47BDC949-3DD4-DD8C-F00B-74D28FFED6FF}"/>
          </ac:spMkLst>
        </pc:spChg>
        <pc:spChg chg="mod">
          <ac:chgData name="Koen Verbeeck" userId="24d0e79a7fd977da" providerId="LiveId" clId="{BA5CD2F8-66DA-43DE-8187-1C492E55A66A}" dt="2023-10-17T10:38:33.019" v="1246"/>
          <ac:spMkLst>
            <pc:docMk/>
            <pc:sldMk cId="2218536291" sldId="2147479162"/>
            <ac:spMk id="34" creationId="{C49F3683-AE5D-4736-027C-981BB0787B3D}"/>
          </ac:spMkLst>
        </pc:spChg>
        <pc:spChg chg="mod">
          <ac:chgData name="Koen Verbeeck" userId="24d0e79a7fd977da" providerId="LiveId" clId="{BA5CD2F8-66DA-43DE-8187-1C492E55A66A}" dt="2023-10-17T10:38:33.019" v="1246"/>
          <ac:spMkLst>
            <pc:docMk/>
            <pc:sldMk cId="2218536291" sldId="2147479162"/>
            <ac:spMk id="36" creationId="{D5DA6CCC-DCA1-DC55-EC5B-18234110515C}"/>
          </ac:spMkLst>
        </pc:spChg>
        <pc:spChg chg="mod">
          <ac:chgData name="Koen Verbeeck" userId="24d0e79a7fd977da" providerId="LiveId" clId="{BA5CD2F8-66DA-43DE-8187-1C492E55A66A}" dt="2023-10-17T10:38:33.019" v="1246"/>
          <ac:spMkLst>
            <pc:docMk/>
            <pc:sldMk cId="2218536291" sldId="2147479162"/>
            <ac:spMk id="37" creationId="{DDB4BA7F-8848-70E3-376C-8A2340EC7298}"/>
          </ac:spMkLst>
        </pc:spChg>
        <pc:spChg chg="mod">
          <ac:chgData name="Koen Verbeeck" userId="24d0e79a7fd977da" providerId="LiveId" clId="{BA5CD2F8-66DA-43DE-8187-1C492E55A66A}" dt="2023-10-17T10:38:33.019" v="1246"/>
          <ac:spMkLst>
            <pc:docMk/>
            <pc:sldMk cId="2218536291" sldId="2147479162"/>
            <ac:spMk id="38" creationId="{D4DCD2D5-5BAC-304F-7779-E82ACE71E6DC}"/>
          </ac:spMkLst>
        </pc:spChg>
        <pc:spChg chg="mod">
          <ac:chgData name="Koen Verbeeck" userId="24d0e79a7fd977da" providerId="LiveId" clId="{BA5CD2F8-66DA-43DE-8187-1C492E55A66A}" dt="2023-10-17T10:38:33.019" v="1246"/>
          <ac:spMkLst>
            <pc:docMk/>
            <pc:sldMk cId="2218536291" sldId="2147479162"/>
            <ac:spMk id="39" creationId="{D5E441A7-0272-8CE9-334B-F840018AF8FA}"/>
          </ac:spMkLst>
        </pc:spChg>
        <pc:spChg chg="mod">
          <ac:chgData name="Koen Verbeeck" userId="24d0e79a7fd977da" providerId="LiveId" clId="{BA5CD2F8-66DA-43DE-8187-1C492E55A66A}" dt="2023-10-17T10:38:33.019" v="1246"/>
          <ac:spMkLst>
            <pc:docMk/>
            <pc:sldMk cId="2218536291" sldId="2147479162"/>
            <ac:spMk id="41" creationId="{6ABC8779-EC19-9738-477A-0C48741FC461}"/>
          </ac:spMkLst>
        </pc:spChg>
        <pc:spChg chg="mod">
          <ac:chgData name="Koen Verbeeck" userId="24d0e79a7fd977da" providerId="LiveId" clId="{BA5CD2F8-66DA-43DE-8187-1C492E55A66A}" dt="2023-10-17T10:38:33.019" v="1246"/>
          <ac:spMkLst>
            <pc:docMk/>
            <pc:sldMk cId="2218536291" sldId="2147479162"/>
            <ac:spMk id="43" creationId="{C2EAB2EC-0B9A-3D3B-EF0D-30F4FC2FA37C}"/>
          </ac:spMkLst>
        </pc:spChg>
        <pc:spChg chg="mod">
          <ac:chgData name="Koen Verbeeck" userId="24d0e79a7fd977da" providerId="LiveId" clId="{BA5CD2F8-66DA-43DE-8187-1C492E55A66A}" dt="2023-10-17T10:38:33.019" v="1246"/>
          <ac:spMkLst>
            <pc:docMk/>
            <pc:sldMk cId="2218536291" sldId="2147479162"/>
            <ac:spMk id="44" creationId="{A80729A5-91E4-107E-1375-B48985CDB577}"/>
          </ac:spMkLst>
        </pc:spChg>
        <pc:spChg chg="mod">
          <ac:chgData name="Koen Verbeeck" userId="24d0e79a7fd977da" providerId="LiveId" clId="{BA5CD2F8-66DA-43DE-8187-1C492E55A66A}" dt="2023-10-17T10:38:33.019" v="1246"/>
          <ac:spMkLst>
            <pc:docMk/>
            <pc:sldMk cId="2218536291" sldId="2147479162"/>
            <ac:spMk id="45" creationId="{5A68E584-F497-F762-B308-5EE256081CA3}"/>
          </ac:spMkLst>
        </pc:spChg>
        <pc:spChg chg="mod">
          <ac:chgData name="Koen Verbeeck" userId="24d0e79a7fd977da" providerId="LiveId" clId="{BA5CD2F8-66DA-43DE-8187-1C492E55A66A}" dt="2023-10-17T10:38:33.019" v="1246"/>
          <ac:spMkLst>
            <pc:docMk/>
            <pc:sldMk cId="2218536291" sldId="2147479162"/>
            <ac:spMk id="46" creationId="{F6030F18-E416-6382-9816-4E8605AB970D}"/>
          </ac:spMkLst>
        </pc:spChg>
        <pc:spChg chg="mod">
          <ac:chgData name="Koen Verbeeck" userId="24d0e79a7fd977da" providerId="LiveId" clId="{BA5CD2F8-66DA-43DE-8187-1C492E55A66A}" dt="2023-10-17T10:38:33.019" v="1246"/>
          <ac:spMkLst>
            <pc:docMk/>
            <pc:sldMk cId="2218536291" sldId="2147479162"/>
            <ac:spMk id="47" creationId="{D7343A6C-1979-28FB-FABB-C81E33A54718}"/>
          </ac:spMkLst>
        </pc:spChg>
        <pc:spChg chg="mod">
          <ac:chgData name="Koen Verbeeck" userId="24d0e79a7fd977da" providerId="LiveId" clId="{BA5CD2F8-66DA-43DE-8187-1C492E55A66A}" dt="2023-10-17T10:38:33.019" v="1246"/>
          <ac:spMkLst>
            <pc:docMk/>
            <pc:sldMk cId="2218536291" sldId="2147479162"/>
            <ac:spMk id="48" creationId="{CB406472-CD85-8122-E04E-1DF0ED58B53E}"/>
          </ac:spMkLst>
        </pc:spChg>
        <pc:spChg chg="mod">
          <ac:chgData name="Koen Verbeeck" userId="24d0e79a7fd977da" providerId="LiveId" clId="{BA5CD2F8-66DA-43DE-8187-1C492E55A66A}" dt="2023-10-17T10:38:33.019" v="1246"/>
          <ac:spMkLst>
            <pc:docMk/>
            <pc:sldMk cId="2218536291" sldId="2147479162"/>
            <ac:spMk id="49" creationId="{53BF607D-77EC-382D-D9B2-792FF9741CE9}"/>
          </ac:spMkLst>
        </pc:spChg>
        <pc:spChg chg="mod">
          <ac:chgData name="Koen Verbeeck" userId="24d0e79a7fd977da" providerId="LiveId" clId="{BA5CD2F8-66DA-43DE-8187-1C492E55A66A}" dt="2023-10-17T10:38:33.019" v="1246"/>
          <ac:spMkLst>
            <pc:docMk/>
            <pc:sldMk cId="2218536291" sldId="2147479162"/>
            <ac:spMk id="50" creationId="{C77664C5-BD69-BD37-AFB6-62F763D518B3}"/>
          </ac:spMkLst>
        </pc:spChg>
        <pc:spChg chg="mod">
          <ac:chgData name="Koen Verbeeck" userId="24d0e79a7fd977da" providerId="LiveId" clId="{BA5CD2F8-66DA-43DE-8187-1C492E55A66A}" dt="2023-10-17T10:38:33.019" v="1246"/>
          <ac:spMkLst>
            <pc:docMk/>
            <pc:sldMk cId="2218536291" sldId="2147479162"/>
            <ac:spMk id="52" creationId="{C771AE85-63E8-8F51-545A-515C7406E77D}"/>
          </ac:spMkLst>
        </pc:spChg>
        <pc:spChg chg="mod">
          <ac:chgData name="Koen Verbeeck" userId="24d0e79a7fd977da" providerId="LiveId" clId="{BA5CD2F8-66DA-43DE-8187-1C492E55A66A}" dt="2023-10-17T10:38:33.019" v="1246"/>
          <ac:spMkLst>
            <pc:docMk/>
            <pc:sldMk cId="2218536291" sldId="2147479162"/>
            <ac:spMk id="53" creationId="{E1A4D4CC-676E-9E82-BE07-E3F664DA98DD}"/>
          </ac:spMkLst>
        </pc:spChg>
        <pc:spChg chg="mod">
          <ac:chgData name="Koen Verbeeck" userId="24d0e79a7fd977da" providerId="LiveId" clId="{BA5CD2F8-66DA-43DE-8187-1C492E55A66A}" dt="2023-10-17T10:38:33.019" v="1246"/>
          <ac:spMkLst>
            <pc:docMk/>
            <pc:sldMk cId="2218536291" sldId="2147479162"/>
            <ac:spMk id="54" creationId="{ABE7857B-E756-8B63-1854-B3DDAEEEB343}"/>
          </ac:spMkLst>
        </pc:spChg>
        <pc:spChg chg="add del mod">
          <ac:chgData name="Koen Verbeeck" userId="24d0e79a7fd977da" providerId="LiveId" clId="{BA5CD2F8-66DA-43DE-8187-1C492E55A66A}" dt="2023-10-17T10:38:34.520" v="1249"/>
          <ac:spMkLst>
            <pc:docMk/>
            <pc:sldMk cId="2218536291" sldId="2147479162"/>
            <ac:spMk id="55" creationId="{A3941D70-EC64-DAEA-A5A5-C78C2E8AD689}"/>
          </ac:spMkLst>
        </pc:spChg>
        <pc:spChg chg="add del mod">
          <ac:chgData name="Koen Verbeeck" userId="24d0e79a7fd977da" providerId="LiveId" clId="{BA5CD2F8-66DA-43DE-8187-1C492E55A66A}" dt="2023-10-17T10:38:34.520" v="1249"/>
          <ac:spMkLst>
            <pc:docMk/>
            <pc:sldMk cId="2218536291" sldId="2147479162"/>
            <ac:spMk id="56" creationId="{E76B96DA-650C-A6A3-89C9-01CC73B852D4}"/>
          </ac:spMkLst>
        </pc:spChg>
        <pc:spChg chg="add del mod">
          <ac:chgData name="Koen Verbeeck" userId="24d0e79a7fd977da" providerId="LiveId" clId="{BA5CD2F8-66DA-43DE-8187-1C492E55A66A}" dt="2023-10-17T10:38:34.520" v="1249"/>
          <ac:spMkLst>
            <pc:docMk/>
            <pc:sldMk cId="2218536291" sldId="2147479162"/>
            <ac:spMk id="57" creationId="{391F5AC3-9BA8-30A1-9DB8-0360A9CDD5E7}"/>
          </ac:spMkLst>
        </pc:spChg>
        <pc:spChg chg="mod">
          <ac:chgData name="Koen Verbeeck" userId="24d0e79a7fd977da" providerId="LiveId" clId="{BA5CD2F8-66DA-43DE-8187-1C492E55A66A}" dt="2023-10-17T10:38:33.019" v="1246"/>
          <ac:spMkLst>
            <pc:docMk/>
            <pc:sldMk cId="2218536291" sldId="2147479162"/>
            <ac:spMk id="59" creationId="{DAB1775E-3C4D-BAF1-EC07-D397D7EB4F78}"/>
          </ac:spMkLst>
        </pc:spChg>
        <pc:spChg chg="mod">
          <ac:chgData name="Koen Verbeeck" userId="24d0e79a7fd977da" providerId="LiveId" clId="{BA5CD2F8-66DA-43DE-8187-1C492E55A66A}" dt="2023-10-17T10:38:33.019" v="1246"/>
          <ac:spMkLst>
            <pc:docMk/>
            <pc:sldMk cId="2218536291" sldId="2147479162"/>
            <ac:spMk id="61" creationId="{0278FA2D-7FBE-A6B4-131E-29EA53AE65BB}"/>
          </ac:spMkLst>
        </pc:spChg>
        <pc:spChg chg="mod">
          <ac:chgData name="Koen Verbeeck" userId="24d0e79a7fd977da" providerId="LiveId" clId="{BA5CD2F8-66DA-43DE-8187-1C492E55A66A}" dt="2023-10-17T10:38:33.019" v="1246"/>
          <ac:spMkLst>
            <pc:docMk/>
            <pc:sldMk cId="2218536291" sldId="2147479162"/>
            <ac:spMk id="62" creationId="{8A795A40-9706-7A36-320A-9EF2B3427F79}"/>
          </ac:spMkLst>
        </pc:spChg>
        <pc:spChg chg="mod">
          <ac:chgData name="Koen Verbeeck" userId="24d0e79a7fd977da" providerId="LiveId" clId="{BA5CD2F8-66DA-43DE-8187-1C492E55A66A}" dt="2023-10-17T10:38:33.019" v="1246"/>
          <ac:spMkLst>
            <pc:docMk/>
            <pc:sldMk cId="2218536291" sldId="2147479162"/>
            <ac:spMk id="63" creationId="{C4F0001A-FC37-BF6D-7907-7E4038F7E9F6}"/>
          </ac:spMkLst>
        </pc:spChg>
        <pc:spChg chg="add del mod">
          <ac:chgData name="Koen Verbeeck" userId="24d0e79a7fd977da" providerId="LiveId" clId="{BA5CD2F8-66DA-43DE-8187-1C492E55A66A}" dt="2023-10-17T10:38:34.520" v="1249"/>
          <ac:spMkLst>
            <pc:docMk/>
            <pc:sldMk cId="2218536291" sldId="2147479162"/>
            <ac:spMk id="64" creationId="{389A93E1-C62C-E2D3-C736-C87B1D374102}"/>
          </ac:spMkLst>
        </pc:spChg>
        <pc:spChg chg="add del mod">
          <ac:chgData name="Koen Verbeeck" userId="24d0e79a7fd977da" providerId="LiveId" clId="{BA5CD2F8-66DA-43DE-8187-1C492E55A66A}" dt="2023-10-17T10:38:34.520" v="1249"/>
          <ac:spMkLst>
            <pc:docMk/>
            <pc:sldMk cId="2218536291" sldId="2147479162"/>
            <ac:spMk id="66" creationId="{E0E98806-F5BF-1226-13B6-04106C82A1A9}"/>
          </ac:spMkLst>
        </pc:spChg>
        <pc:spChg chg="add del mod">
          <ac:chgData name="Koen Verbeeck" userId="24d0e79a7fd977da" providerId="LiveId" clId="{BA5CD2F8-66DA-43DE-8187-1C492E55A66A}" dt="2023-10-17T10:38:34.520" v="1249"/>
          <ac:spMkLst>
            <pc:docMk/>
            <pc:sldMk cId="2218536291" sldId="2147479162"/>
            <ac:spMk id="67" creationId="{6A1F4848-960F-83A8-E6F5-816BD86D83FF}"/>
          </ac:spMkLst>
        </pc:spChg>
        <pc:spChg chg="add del mod">
          <ac:chgData name="Koen Verbeeck" userId="24d0e79a7fd977da" providerId="LiveId" clId="{BA5CD2F8-66DA-43DE-8187-1C492E55A66A}" dt="2023-10-17T10:38:34.520" v="1249"/>
          <ac:spMkLst>
            <pc:docMk/>
            <pc:sldMk cId="2218536291" sldId="2147479162"/>
            <ac:spMk id="68" creationId="{6351B6D6-6FBD-D3F4-FDFC-6272CFD087CB}"/>
          </ac:spMkLst>
        </pc:spChg>
        <pc:spChg chg="add del mod">
          <ac:chgData name="Koen Verbeeck" userId="24d0e79a7fd977da" providerId="LiveId" clId="{BA5CD2F8-66DA-43DE-8187-1C492E55A66A}" dt="2023-10-17T10:38:34.520" v="1249"/>
          <ac:spMkLst>
            <pc:docMk/>
            <pc:sldMk cId="2218536291" sldId="2147479162"/>
            <ac:spMk id="69" creationId="{99ACD58E-0842-190F-9A2A-B40059A92B98}"/>
          </ac:spMkLst>
        </pc:spChg>
        <pc:spChg chg="mod">
          <ac:chgData name="Koen Verbeeck" userId="24d0e79a7fd977da" providerId="LiveId" clId="{BA5CD2F8-66DA-43DE-8187-1C492E55A66A}" dt="2023-10-17T10:38:33.019" v="1246"/>
          <ac:spMkLst>
            <pc:docMk/>
            <pc:sldMk cId="2218536291" sldId="2147479162"/>
            <ac:spMk id="71" creationId="{B5FDD5AB-C375-B033-2498-2578C6B27644}"/>
          </ac:spMkLst>
        </pc:spChg>
        <pc:spChg chg="mod">
          <ac:chgData name="Koen Verbeeck" userId="24d0e79a7fd977da" providerId="LiveId" clId="{BA5CD2F8-66DA-43DE-8187-1C492E55A66A}" dt="2023-10-17T10:38:33.019" v="1246"/>
          <ac:spMkLst>
            <pc:docMk/>
            <pc:sldMk cId="2218536291" sldId="2147479162"/>
            <ac:spMk id="72" creationId="{2D6972AF-46D3-A3B8-1317-0A713FAE4ED1}"/>
          </ac:spMkLst>
        </pc:spChg>
        <pc:spChg chg="mod">
          <ac:chgData name="Koen Verbeeck" userId="24d0e79a7fd977da" providerId="LiveId" clId="{BA5CD2F8-66DA-43DE-8187-1C492E55A66A}" dt="2023-10-17T10:38:33.019" v="1246"/>
          <ac:spMkLst>
            <pc:docMk/>
            <pc:sldMk cId="2218536291" sldId="2147479162"/>
            <ac:spMk id="73" creationId="{A3061983-4414-D91F-77D3-C3CC25BC4893}"/>
          </ac:spMkLst>
        </pc:spChg>
        <pc:spChg chg="add del mod">
          <ac:chgData name="Koen Verbeeck" userId="24d0e79a7fd977da" providerId="LiveId" clId="{BA5CD2F8-66DA-43DE-8187-1C492E55A66A}" dt="2023-10-17T10:38:34.520" v="1249"/>
          <ac:spMkLst>
            <pc:docMk/>
            <pc:sldMk cId="2218536291" sldId="2147479162"/>
            <ac:spMk id="74" creationId="{F94B8C84-4930-E3D8-5FF5-8A3CB6E09F1D}"/>
          </ac:spMkLst>
        </pc:spChg>
        <pc:spChg chg="add del mod">
          <ac:chgData name="Koen Verbeeck" userId="24d0e79a7fd977da" providerId="LiveId" clId="{BA5CD2F8-66DA-43DE-8187-1C492E55A66A}" dt="2023-10-17T10:38:34.520" v="1249"/>
          <ac:spMkLst>
            <pc:docMk/>
            <pc:sldMk cId="2218536291" sldId="2147479162"/>
            <ac:spMk id="75" creationId="{C3FDC0B4-8FC3-BED0-C28F-7EC95BE12695}"/>
          </ac:spMkLst>
        </pc:spChg>
        <pc:spChg chg="add mod">
          <ac:chgData name="Koen Verbeeck" userId="24d0e79a7fd977da" providerId="LiveId" clId="{BA5CD2F8-66DA-43DE-8187-1C492E55A66A}" dt="2023-10-17T10:38:34.545" v="1250"/>
          <ac:spMkLst>
            <pc:docMk/>
            <pc:sldMk cId="2218536291" sldId="2147479162"/>
            <ac:spMk id="76" creationId="{4754B43B-1544-4A8E-BB4B-74591B136E90}"/>
          </ac:spMkLst>
        </pc:spChg>
        <pc:spChg chg="mod">
          <ac:chgData name="Koen Verbeeck" userId="24d0e79a7fd977da" providerId="LiveId" clId="{BA5CD2F8-66DA-43DE-8187-1C492E55A66A}" dt="2023-10-17T10:38:34.545" v="1250"/>
          <ac:spMkLst>
            <pc:docMk/>
            <pc:sldMk cId="2218536291" sldId="2147479162"/>
            <ac:spMk id="78" creationId="{3FF276CE-F8F7-369B-372C-33D1229BD00D}"/>
          </ac:spMkLst>
        </pc:spChg>
        <pc:spChg chg="mod">
          <ac:chgData name="Koen Verbeeck" userId="24d0e79a7fd977da" providerId="LiveId" clId="{BA5CD2F8-66DA-43DE-8187-1C492E55A66A}" dt="2023-10-17T10:38:34.545" v="1250"/>
          <ac:spMkLst>
            <pc:docMk/>
            <pc:sldMk cId="2218536291" sldId="2147479162"/>
            <ac:spMk id="79" creationId="{07131B02-6F30-134F-0B1D-03E5CC9E93D9}"/>
          </ac:spMkLst>
        </pc:spChg>
        <pc:spChg chg="mod">
          <ac:chgData name="Koen Verbeeck" userId="24d0e79a7fd977da" providerId="LiveId" clId="{BA5CD2F8-66DA-43DE-8187-1C492E55A66A}" dt="2023-10-17T10:38:34.545" v="1250"/>
          <ac:spMkLst>
            <pc:docMk/>
            <pc:sldMk cId="2218536291" sldId="2147479162"/>
            <ac:spMk id="82" creationId="{A581A58B-DCA5-E10C-36F9-42A0DC349EF8}"/>
          </ac:spMkLst>
        </pc:spChg>
        <pc:spChg chg="mod">
          <ac:chgData name="Koen Verbeeck" userId="24d0e79a7fd977da" providerId="LiveId" clId="{BA5CD2F8-66DA-43DE-8187-1C492E55A66A}" dt="2023-10-17T10:38:34.545" v="1250"/>
          <ac:spMkLst>
            <pc:docMk/>
            <pc:sldMk cId="2218536291" sldId="2147479162"/>
            <ac:spMk id="84" creationId="{28863B32-403E-F6C8-8CA7-6F7819DFCB48}"/>
          </ac:spMkLst>
        </pc:spChg>
        <pc:spChg chg="mod">
          <ac:chgData name="Koen Verbeeck" userId="24d0e79a7fd977da" providerId="LiveId" clId="{BA5CD2F8-66DA-43DE-8187-1C492E55A66A}" dt="2023-10-17T10:38:34.545" v="1250"/>
          <ac:spMkLst>
            <pc:docMk/>
            <pc:sldMk cId="2218536291" sldId="2147479162"/>
            <ac:spMk id="85" creationId="{CEF5018B-A6FA-00CB-6624-8DE518A65F8D}"/>
          </ac:spMkLst>
        </pc:spChg>
        <pc:spChg chg="mod">
          <ac:chgData name="Koen Verbeeck" userId="24d0e79a7fd977da" providerId="LiveId" clId="{BA5CD2F8-66DA-43DE-8187-1C492E55A66A}" dt="2023-10-17T10:38:34.545" v="1250"/>
          <ac:spMkLst>
            <pc:docMk/>
            <pc:sldMk cId="2218536291" sldId="2147479162"/>
            <ac:spMk id="86" creationId="{A0013AC1-8E31-0A6D-3A9B-D9B174234384}"/>
          </ac:spMkLst>
        </pc:spChg>
        <pc:spChg chg="mod">
          <ac:chgData name="Koen Verbeeck" userId="24d0e79a7fd977da" providerId="LiveId" clId="{BA5CD2F8-66DA-43DE-8187-1C492E55A66A}" dt="2023-10-17T10:38:34.545" v="1250"/>
          <ac:spMkLst>
            <pc:docMk/>
            <pc:sldMk cId="2218536291" sldId="2147479162"/>
            <ac:spMk id="87" creationId="{D6A05794-9C1B-9431-439F-910222E0C30B}"/>
          </ac:spMkLst>
        </pc:spChg>
        <pc:spChg chg="mod">
          <ac:chgData name="Koen Verbeeck" userId="24d0e79a7fd977da" providerId="LiveId" clId="{BA5CD2F8-66DA-43DE-8187-1C492E55A66A}" dt="2023-10-17T10:38:34.545" v="1250"/>
          <ac:spMkLst>
            <pc:docMk/>
            <pc:sldMk cId="2218536291" sldId="2147479162"/>
            <ac:spMk id="89" creationId="{4C5A4DB5-D14E-468A-4A81-D8F8D2794F4F}"/>
          </ac:spMkLst>
        </pc:spChg>
        <pc:spChg chg="mod">
          <ac:chgData name="Koen Verbeeck" userId="24d0e79a7fd977da" providerId="LiveId" clId="{BA5CD2F8-66DA-43DE-8187-1C492E55A66A}" dt="2023-10-17T10:38:34.545" v="1250"/>
          <ac:spMkLst>
            <pc:docMk/>
            <pc:sldMk cId="2218536291" sldId="2147479162"/>
            <ac:spMk id="90" creationId="{E56312B6-2285-4708-9567-33765D840ED5}"/>
          </ac:spMkLst>
        </pc:spChg>
        <pc:spChg chg="mod">
          <ac:chgData name="Koen Verbeeck" userId="24d0e79a7fd977da" providerId="LiveId" clId="{BA5CD2F8-66DA-43DE-8187-1C492E55A66A}" dt="2023-10-17T10:38:34.545" v="1250"/>
          <ac:spMkLst>
            <pc:docMk/>
            <pc:sldMk cId="2218536291" sldId="2147479162"/>
            <ac:spMk id="91" creationId="{6B32AA64-64CD-3CFA-D794-535E2CE14AC5}"/>
          </ac:spMkLst>
        </pc:spChg>
        <pc:spChg chg="mod">
          <ac:chgData name="Koen Verbeeck" userId="24d0e79a7fd977da" providerId="LiveId" clId="{BA5CD2F8-66DA-43DE-8187-1C492E55A66A}" dt="2023-10-17T10:38:34.545" v="1250"/>
          <ac:spMkLst>
            <pc:docMk/>
            <pc:sldMk cId="2218536291" sldId="2147479162"/>
            <ac:spMk id="93" creationId="{939AB72E-F109-734F-DE82-595C8A49C456}"/>
          </ac:spMkLst>
        </pc:spChg>
        <pc:spChg chg="mod">
          <ac:chgData name="Koen Verbeeck" userId="24d0e79a7fd977da" providerId="LiveId" clId="{BA5CD2F8-66DA-43DE-8187-1C492E55A66A}" dt="2023-10-17T10:38:34.545" v="1250"/>
          <ac:spMkLst>
            <pc:docMk/>
            <pc:sldMk cId="2218536291" sldId="2147479162"/>
            <ac:spMk id="94" creationId="{986F304B-A1D0-3387-A75D-789CDE824CF2}"/>
          </ac:spMkLst>
        </pc:spChg>
        <pc:spChg chg="mod">
          <ac:chgData name="Koen Verbeeck" userId="24d0e79a7fd977da" providerId="LiveId" clId="{BA5CD2F8-66DA-43DE-8187-1C492E55A66A}" dt="2023-10-17T10:38:34.545" v="1250"/>
          <ac:spMkLst>
            <pc:docMk/>
            <pc:sldMk cId="2218536291" sldId="2147479162"/>
            <ac:spMk id="95" creationId="{F0117437-B7A4-A4EF-7322-2E16B54E958B}"/>
          </ac:spMkLst>
        </pc:spChg>
        <pc:spChg chg="mod">
          <ac:chgData name="Koen Verbeeck" userId="24d0e79a7fd977da" providerId="LiveId" clId="{BA5CD2F8-66DA-43DE-8187-1C492E55A66A}" dt="2023-10-17T10:38:34.545" v="1250"/>
          <ac:spMkLst>
            <pc:docMk/>
            <pc:sldMk cId="2218536291" sldId="2147479162"/>
            <ac:spMk id="96" creationId="{3871791A-83F1-3D4A-FA11-EE8C664A0789}"/>
          </ac:spMkLst>
        </pc:spChg>
        <pc:spChg chg="mod">
          <ac:chgData name="Koen Verbeeck" userId="24d0e79a7fd977da" providerId="LiveId" clId="{BA5CD2F8-66DA-43DE-8187-1C492E55A66A}" dt="2023-10-17T10:38:34.545" v="1250"/>
          <ac:spMkLst>
            <pc:docMk/>
            <pc:sldMk cId="2218536291" sldId="2147479162"/>
            <ac:spMk id="97" creationId="{D1579365-DC95-3890-A4E5-607028636A22}"/>
          </ac:spMkLst>
        </pc:spChg>
        <pc:spChg chg="mod">
          <ac:chgData name="Koen Verbeeck" userId="24d0e79a7fd977da" providerId="LiveId" clId="{BA5CD2F8-66DA-43DE-8187-1C492E55A66A}" dt="2023-10-17T10:38:34.545" v="1250"/>
          <ac:spMkLst>
            <pc:docMk/>
            <pc:sldMk cId="2218536291" sldId="2147479162"/>
            <ac:spMk id="98" creationId="{7DED1EE1-EF16-5D5D-35C6-687D0F073569}"/>
          </ac:spMkLst>
        </pc:spChg>
        <pc:spChg chg="add mod">
          <ac:chgData name="Koen Verbeeck" userId="24d0e79a7fd977da" providerId="LiveId" clId="{BA5CD2F8-66DA-43DE-8187-1C492E55A66A}" dt="2023-10-17T10:38:34.545" v="1250"/>
          <ac:spMkLst>
            <pc:docMk/>
            <pc:sldMk cId="2218536291" sldId="2147479162"/>
            <ac:spMk id="99" creationId="{E5206689-A59D-D2D8-80D6-C63A50EE95CD}"/>
          </ac:spMkLst>
        </pc:spChg>
        <pc:spChg chg="add mod">
          <ac:chgData name="Koen Verbeeck" userId="24d0e79a7fd977da" providerId="LiveId" clId="{BA5CD2F8-66DA-43DE-8187-1C492E55A66A}" dt="2023-10-17T10:38:34.545" v="1250"/>
          <ac:spMkLst>
            <pc:docMk/>
            <pc:sldMk cId="2218536291" sldId="2147479162"/>
            <ac:spMk id="100" creationId="{CEA5556A-58F6-E60F-94D3-9410AE845ECC}"/>
          </ac:spMkLst>
        </pc:spChg>
        <pc:spChg chg="add mod">
          <ac:chgData name="Koen Verbeeck" userId="24d0e79a7fd977da" providerId="LiveId" clId="{BA5CD2F8-66DA-43DE-8187-1C492E55A66A}" dt="2023-10-17T10:38:34.545" v="1250"/>
          <ac:spMkLst>
            <pc:docMk/>
            <pc:sldMk cId="2218536291" sldId="2147479162"/>
            <ac:spMk id="101" creationId="{60D64553-7D52-BDA6-4F37-A7E8392D90CA}"/>
          </ac:spMkLst>
        </pc:spChg>
        <pc:spChg chg="mod">
          <ac:chgData name="Koen Verbeeck" userId="24d0e79a7fd977da" providerId="LiveId" clId="{BA5CD2F8-66DA-43DE-8187-1C492E55A66A}" dt="2023-10-17T10:38:34.545" v="1250"/>
          <ac:spMkLst>
            <pc:docMk/>
            <pc:sldMk cId="2218536291" sldId="2147479162"/>
            <ac:spMk id="103" creationId="{94306DFD-79DC-9BDE-F87A-37389CE59107}"/>
          </ac:spMkLst>
        </pc:spChg>
        <pc:spChg chg="mod">
          <ac:chgData name="Koen Verbeeck" userId="24d0e79a7fd977da" providerId="LiveId" clId="{BA5CD2F8-66DA-43DE-8187-1C492E55A66A}" dt="2023-10-17T10:38:34.545" v="1250"/>
          <ac:spMkLst>
            <pc:docMk/>
            <pc:sldMk cId="2218536291" sldId="2147479162"/>
            <ac:spMk id="104" creationId="{6CD053B0-3188-3D64-D987-A59671207E19}"/>
          </ac:spMkLst>
        </pc:spChg>
        <pc:spChg chg="mod">
          <ac:chgData name="Koen Verbeeck" userId="24d0e79a7fd977da" providerId="LiveId" clId="{BA5CD2F8-66DA-43DE-8187-1C492E55A66A}" dt="2023-10-17T10:38:34.545" v="1250"/>
          <ac:spMkLst>
            <pc:docMk/>
            <pc:sldMk cId="2218536291" sldId="2147479162"/>
            <ac:spMk id="106" creationId="{C7DFE552-6A1B-DCB0-B04B-6FC1C4FEA7F3}"/>
          </ac:spMkLst>
        </pc:spChg>
        <pc:spChg chg="mod">
          <ac:chgData name="Koen Verbeeck" userId="24d0e79a7fd977da" providerId="LiveId" clId="{BA5CD2F8-66DA-43DE-8187-1C492E55A66A}" dt="2023-10-17T10:38:34.545" v="1250"/>
          <ac:spMkLst>
            <pc:docMk/>
            <pc:sldMk cId="2218536291" sldId="2147479162"/>
            <ac:spMk id="108" creationId="{CAB18D62-39F1-DDE3-37B0-0C3D2E450EED}"/>
          </ac:spMkLst>
        </pc:spChg>
        <pc:spChg chg="mod">
          <ac:chgData name="Koen Verbeeck" userId="24d0e79a7fd977da" providerId="LiveId" clId="{BA5CD2F8-66DA-43DE-8187-1C492E55A66A}" dt="2023-10-17T10:38:34.545" v="1250"/>
          <ac:spMkLst>
            <pc:docMk/>
            <pc:sldMk cId="2218536291" sldId="2147479162"/>
            <ac:spMk id="109" creationId="{8A6D74C7-C3AE-2620-2A39-16C1420DCCFB}"/>
          </ac:spMkLst>
        </pc:spChg>
        <pc:spChg chg="mod">
          <ac:chgData name="Koen Verbeeck" userId="24d0e79a7fd977da" providerId="LiveId" clId="{BA5CD2F8-66DA-43DE-8187-1C492E55A66A}" dt="2023-10-17T10:38:34.545" v="1250"/>
          <ac:spMkLst>
            <pc:docMk/>
            <pc:sldMk cId="2218536291" sldId="2147479162"/>
            <ac:spMk id="110" creationId="{E4A00E79-7349-32E9-2053-EF23B02238AD}"/>
          </ac:spMkLst>
        </pc:spChg>
        <pc:spChg chg="mod">
          <ac:chgData name="Koen Verbeeck" userId="24d0e79a7fd977da" providerId="LiveId" clId="{BA5CD2F8-66DA-43DE-8187-1C492E55A66A}" dt="2023-10-17T10:38:34.545" v="1250"/>
          <ac:spMkLst>
            <pc:docMk/>
            <pc:sldMk cId="2218536291" sldId="2147479162"/>
            <ac:spMk id="111" creationId="{670E77C6-7A95-6233-4C67-EEB42FB29276}"/>
          </ac:spMkLst>
        </pc:spChg>
        <pc:spChg chg="mod">
          <ac:chgData name="Koen Verbeeck" userId="24d0e79a7fd977da" providerId="LiveId" clId="{BA5CD2F8-66DA-43DE-8187-1C492E55A66A}" dt="2023-10-17T10:38:34.545" v="1250"/>
          <ac:spMkLst>
            <pc:docMk/>
            <pc:sldMk cId="2218536291" sldId="2147479162"/>
            <ac:spMk id="113" creationId="{4BF6166C-AE5B-12BF-0841-45B9E6DECEDE}"/>
          </ac:spMkLst>
        </pc:spChg>
        <pc:spChg chg="mod">
          <ac:chgData name="Koen Verbeeck" userId="24d0e79a7fd977da" providerId="LiveId" clId="{BA5CD2F8-66DA-43DE-8187-1C492E55A66A}" dt="2023-10-17T10:38:34.545" v="1250"/>
          <ac:spMkLst>
            <pc:docMk/>
            <pc:sldMk cId="2218536291" sldId="2147479162"/>
            <ac:spMk id="115" creationId="{1112D935-57A2-C1E0-C024-7E0E85214B5B}"/>
          </ac:spMkLst>
        </pc:spChg>
        <pc:spChg chg="mod">
          <ac:chgData name="Koen Verbeeck" userId="24d0e79a7fd977da" providerId="LiveId" clId="{BA5CD2F8-66DA-43DE-8187-1C492E55A66A}" dt="2023-10-17T10:38:34.545" v="1250"/>
          <ac:spMkLst>
            <pc:docMk/>
            <pc:sldMk cId="2218536291" sldId="2147479162"/>
            <ac:spMk id="116" creationId="{2522E8AA-F0AB-972E-6769-D38FA12B867E}"/>
          </ac:spMkLst>
        </pc:spChg>
        <pc:spChg chg="mod">
          <ac:chgData name="Koen Verbeeck" userId="24d0e79a7fd977da" providerId="LiveId" clId="{BA5CD2F8-66DA-43DE-8187-1C492E55A66A}" dt="2023-10-17T10:38:34.545" v="1250"/>
          <ac:spMkLst>
            <pc:docMk/>
            <pc:sldMk cId="2218536291" sldId="2147479162"/>
            <ac:spMk id="117" creationId="{E8DB2A40-11B3-DE94-E0EE-7CA193AF6BFB}"/>
          </ac:spMkLst>
        </pc:spChg>
        <pc:spChg chg="mod">
          <ac:chgData name="Koen Verbeeck" userId="24d0e79a7fd977da" providerId="LiveId" clId="{BA5CD2F8-66DA-43DE-8187-1C492E55A66A}" dt="2023-10-17T10:38:34.545" v="1250"/>
          <ac:spMkLst>
            <pc:docMk/>
            <pc:sldMk cId="2218536291" sldId="2147479162"/>
            <ac:spMk id="118" creationId="{3357A92E-AFA9-837B-DA88-6EB5C646091A}"/>
          </ac:spMkLst>
        </pc:spChg>
        <pc:spChg chg="mod">
          <ac:chgData name="Koen Verbeeck" userId="24d0e79a7fd977da" providerId="LiveId" clId="{BA5CD2F8-66DA-43DE-8187-1C492E55A66A}" dt="2023-10-17T10:38:34.545" v="1250"/>
          <ac:spMkLst>
            <pc:docMk/>
            <pc:sldMk cId="2218536291" sldId="2147479162"/>
            <ac:spMk id="119" creationId="{C2991CB4-6049-7F73-B294-F94126526D89}"/>
          </ac:spMkLst>
        </pc:spChg>
        <pc:spChg chg="mod">
          <ac:chgData name="Koen Verbeeck" userId="24d0e79a7fd977da" providerId="LiveId" clId="{BA5CD2F8-66DA-43DE-8187-1C492E55A66A}" dt="2023-10-17T10:38:34.545" v="1250"/>
          <ac:spMkLst>
            <pc:docMk/>
            <pc:sldMk cId="2218536291" sldId="2147479162"/>
            <ac:spMk id="120" creationId="{4B14ABA5-92F3-961B-62AD-6077973F2AD5}"/>
          </ac:spMkLst>
        </pc:spChg>
        <pc:spChg chg="mod">
          <ac:chgData name="Koen Verbeeck" userId="24d0e79a7fd977da" providerId="LiveId" clId="{BA5CD2F8-66DA-43DE-8187-1C492E55A66A}" dt="2023-10-17T10:38:34.545" v="1250"/>
          <ac:spMkLst>
            <pc:docMk/>
            <pc:sldMk cId="2218536291" sldId="2147479162"/>
            <ac:spMk id="121" creationId="{05A6C521-0EE4-DE64-F6B2-C047447A72D4}"/>
          </ac:spMkLst>
        </pc:spChg>
        <pc:spChg chg="mod">
          <ac:chgData name="Koen Verbeeck" userId="24d0e79a7fd977da" providerId="LiveId" clId="{BA5CD2F8-66DA-43DE-8187-1C492E55A66A}" dt="2023-10-17T10:38:34.545" v="1250"/>
          <ac:spMkLst>
            <pc:docMk/>
            <pc:sldMk cId="2218536291" sldId="2147479162"/>
            <ac:spMk id="122" creationId="{DC383D81-4ADD-592D-555D-FB9428883B33}"/>
          </ac:spMkLst>
        </pc:spChg>
        <pc:spChg chg="mod">
          <ac:chgData name="Koen Verbeeck" userId="24d0e79a7fd977da" providerId="LiveId" clId="{BA5CD2F8-66DA-43DE-8187-1C492E55A66A}" dt="2023-10-17T10:38:34.545" v="1250"/>
          <ac:spMkLst>
            <pc:docMk/>
            <pc:sldMk cId="2218536291" sldId="2147479162"/>
            <ac:spMk id="124" creationId="{2D432D77-1F55-EE8D-1F79-EA8BAA97C0CD}"/>
          </ac:spMkLst>
        </pc:spChg>
        <pc:spChg chg="mod">
          <ac:chgData name="Koen Verbeeck" userId="24d0e79a7fd977da" providerId="LiveId" clId="{BA5CD2F8-66DA-43DE-8187-1C492E55A66A}" dt="2023-10-17T10:38:34.545" v="1250"/>
          <ac:spMkLst>
            <pc:docMk/>
            <pc:sldMk cId="2218536291" sldId="2147479162"/>
            <ac:spMk id="125" creationId="{143E0875-8139-769D-6BA1-DDE876F76529}"/>
          </ac:spMkLst>
        </pc:spChg>
        <pc:spChg chg="mod">
          <ac:chgData name="Koen Verbeeck" userId="24d0e79a7fd977da" providerId="LiveId" clId="{BA5CD2F8-66DA-43DE-8187-1C492E55A66A}" dt="2023-10-17T10:38:34.545" v="1250"/>
          <ac:spMkLst>
            <pc:docMk/>
            <pc:sldMk cId="2218536291" sldId="2147479162"/>
            <ac:spMk id="126" creationId="{08263FC3-42D2-EB02-60AC-5E14912BD4E3}"/>
          </ac:spMkLst>
        </pc:spChg>
        <pc:spChg chg="add mod">
          <ac:chgData name="Koen Verbeeck" userId="24d0e79a7fd977da" providerId="LiveId" clId="{BA5CD2F8-66DA-43DE-8187-1C492E55A66A}" dt="2023-10-17T10:38:34.545" v="1250"/>
          <ac:spMkLst>
            <pc:docMk/>
            <pc:sldMk cId="2218536291" sldId="2147479162"/>
            <ac:spMk id="127" creationId="{FBD90EE0-E12A-F273-A714-BC20E9ABFD3B}"/>
          </ac:spMkLst>
        </pc:spChg>
        <pc:spChg chg="add mod">
          <ac:chgData name="Koen Verbeeck" userId="24d0e79a7fd977da" providerId="LiveId" clId="{BA5CD2F8-66DA-43DE-8187-1C492E55A66A}" dt="2023-10-17T10:38:34.545" v="1250"/>
          <ac:spMkLst>
            <pc:docMk/>
            <pc:sldMk cId="2218536291" sldId="2147479162"/>
            <ac:spMk id="128" creationId="{4A1B7664-AA3E-7F49-CF11-BE05FA0316E7}"/>
          </ac:spMkLst>
        </pc:spChg>
        <pc:spChg chg="add mod">
          <ac:chgData name="Koen Verbeeck" userId="24d0e79a7fd977da" providerId="LiveId" clId="{BA5CD2F8-66DA-43DE-8187-1C492E55A66A}" dt="2023-10-17T10:38:34.545" v="1250"/>
          <ac:spMkLst>
            <pc:docMk/>
            <pc:sldMk cId="2218536291" sldId="2147479162"/>
            <ac:spMk id="129" creationId="{6B471767-9F7F-3E26-AFA9-36BE4C24C3C9}"/>
          </ac:spMkLst>
        </pc:spChg>
        <pc:spChg chg="mod">
          <ac:chgData name="Koen Verbeeck" userId="24d0e79a7fd977da" providerId="LiveId" clId="{BA5CD2F8-66DA-43DE-8187-1C492E55A66A}" dt="2023-10-17T10:38:34.545" v="1250"/>
          <ac:spMkLst>
            <pc:docMk/>
            <pc:sldMk cId="2218536291" sldId="2147479162"/>
            <ac:spMk id="131" creationId="{14302574-7CAE-8DC2-9D81-BCF6AF05D483}"/>
          </ac:spMkLst>
        </pc:spChg>
        <pc:spChg chg="mod">
          <ac:chgData name="Koen Verbeeck" userId="24d0e79a7fd977da" providerId="LiveId" clId="{BA5CD2F8-66DA-43DE-8187-1C492E55A66A}" dt="2023-10-17T10:38:34.545" v="1250"/>
          <ac:spMkLst>
            <pc:docMk/>
            <pc:sldMk cId="2218536291" sldId="2147479162"/>
            <ac:spMk id="133" creationId="{E8BDCDD7-6864-B02F-7CF8-E627D804343B}"/>
          </ac:spMkLst>
        </pc:spChg>
        <pc:spChg chg="mod">
          <ac:chgData name="Koen Verbeeck" userId="24d0e79a7fd977da" providerId="LiveId" clId="{BA5CD2F8-66DA-43DE-8187-1C492E55A66A}" dt="2023-10-17T10:38:34.545" v="1250"/>
          <ac:spMkLst>
            <pc:docMk/>
            <pc:sldMk cId="2218536291" sldId="2147479162"/>
            <ac:spMk id="134" creationId="{05702084-07E1-7BEF-44B2-410D13299E25}"/>
          </ac:spMkLst>
        </pc:spChg>
        <pc:spChg chg="mod">
          <ac:chgData name="Koen Verbeeck" userId="24d0e79a7fd977da" providerId="LiveId" clId="{BA5CD2F8-66DA-43DE-8187-1C492E55A66A}" dt="2023-10-17T10:38:34.545" v="1250"/>
          <ac:spMkLst>
            <pc:docMk/>
            <pc:sldMk cId="2218536291" sldId="2147479162"/>
            <ac:spMk id="135" creationId="{006D0E94-CD33-A5D3-9B38-3FCF733B595F}"/>
          </ac:spMkLst>
        </pc:spChg>
        <pc:spChg chg="add mod">
          <ac:chgData name="Koen Verbeeck" userId="24d0e79a7fd977da" providerId="LiveId" clId="{BA5CD2F8-66DA-43DE-8187-1C492E55A66A}" dt="2023-10-17T10:38:34.545" v="1250"/>
          <ac:spMkLst>
            <pc:docMk/>
            <pc:sldMk cId="2218536291" sldId="2147479162"/>
            <ac:spMk id="136" creationId="{8F20F652-36DB-31F5-2ADB-C59BE8BD6FCC}"/>
          </ac:spMkLst>
        </pc:spChg>
        <pc:spChg chg="add mod">
          <ac:chgData name="Koen Verbeeck" userId="24d0e79a7fd977da" providerId="LiveId" clId="{BA5CD2F8-66DA-43DE-8187-1C492E55A66A}" dt="2023-10-17T10:38:34.545" v="1250"/>
          <ac:spMkLst>
            <pc:docMk/>
            <pc:sldMk cId="2218536291" sldId="2147479162"/>
            <ac:spMk id="138" creationId="{7244B4C1-6FC4-F902-BDF4-BB9C80BD53B6}"/>
          </ac:spMkLst>
        </pc:spChg>
        <pc:spChg chg="add mod">
          <ac:chgData name="Koen Verbeeck" userId="24d0e79a7fd977da" providerId="LiveId" clId="{BA5CD2F8-66DA-43DE-8187-1C492E55A66A}" dt="2023-10-17T10:38:34.545" v="1250"/>
          <ac:spMkLst>
            <pc:docMk/>
            <pc:sldMk cId="2218536291" sldId="2147479162"/>
            <ac:spMk id="139" creationId="{8327F99E-FAB0-ACEA-91F4-35AFDECFD56E}"/>
          </ac:spMkLst>
        </pc:spChg>
        <pc:spChg chg="add mod">
          <ac:chgData name="Koen Verbeeck" userId="24d0e79a7fd977da" providerId="LiveId" clId="{BA5CD2F8-66DA-43DE-8187-1C492E55A66A}" dt="2023-10-17T10:38:34.545" v="1250"/>
          <ac:spMkLst>
            <pc:docMk/>
            <pc:sldMk cId="2218536291" sldId="2147479162"/>
            <ac:spMk id="140" creationId="{86DE406D-9FB0-F796-653C-9FC2481C70BA}"/>
          </ac:spMkLst>
        </pc:spChg>
        <pc:spChg chg="add mod">
          <ac:chgData name="Koen Verbeeck" userId="24d0e79a7fd977da" providerId="LiveId" clId="{BA5CD2F8-66DA-43DE-8187-1C492E55A66A}" dt="2023-10-17T10:38:34.545" v="1250"/>
          <ac:spMkLst>
            <pc:docMk/>
            <pc:sldMk cId="2218536291" sldId="2147479162"/>
            <ac:spMk id="141" creationId="{014EED52-236E-FF46-5EB1-5AED1536E397}"/>
          </ac:spMkLst>
        </pc:spChg>
        <pc:spChg chg="mod">
          <ac:chgData name="Koen Verbeeck" userId="24d0e79a7fd977da" providerId="LiveId" clId="{BA5CD2F8-66DA-43DE-8187-1C492E55A66A}" dt="2023-10-17T10:38:34.545" v="1250"/>
          <ac:spMkLst>
            <pc:docMk/>
            <pc:sldMk cId="2218536291" sldId="2147479162"/>
            <ac:spMk id="143" creationId="{7ADF891D-DAE9-6895-F4C9-F541B7F4517F}"/>
          </ac:spMkLst>
        </pc:spChg>
        <pc:spChg chg="mod">
          <ac:chgData name="Koen Verbeeck" userId="24d0e79a7fd977da" providerId="LiveId" clId="{BA5CD2F8-66DA-43DE-8187-1C492E55A66A}" dt="2023-10-17T10:38:34.545" v="1250"/>
          <ac:spMkLst>
            <pc:docMk/>
            <pc:sldMk cId="2218536291" sldId="2147479162"/>
            <ac:spMk id="144" creationId="{1776C668-09F7-F004-C2CD-15682EDB220C}"/>
          </ac:spMkLst>
        </pc:spChg>
        <pc:spChg chg="mod">
          <ac:chgData name="Koen Verbeeck" userId="24d0e79a7fd977da" providerId="LiveId" clId="{BA5CD2F8-66DA-43DE-8187-1C492E55A66A}" dt="2023-10-17T10:38:34.545" v="1250"/>
          <ac:spMkLst>
            <pc:docMk/>
            <pc:sldMk cId="2218536291" sldId="2147479162"/>
            <ac:spMk id="145" creationId="{F584F974-6BF3-1286-8CEA-BEC7B46B9C21}"/>
          </ac:spMkLst>
        </pc:spChg>
        <pc:spChg chg="add mod">
          <ac:chgData name="Koen Verbeeck" userId="24d0e79a7fd977da" providerId="LiveId" clId="{BA5CD2F8-66DA-43DE-8187-1C492E55A66A}" dt="2023-10-17T10:38:34.545" v="1250"/>
          <ac:spMkLst>
            <pc:docMk/>
            <pc:sldMk cId="2218536291" sldId="2147479162"/>
            <ac:spMk id="146" creationId="{6293DEB4-D1E4-11F2-F32D-F46EC3BE8C31}"/>
          </ac:spMkLst>
        </pc:spChg>
        <pc:spChg chg="add mod">
          <ac:chgData name="Koen Verbeeck" userId="24d0e79a7fd977da" providerId="LiveId" clId="{BA5CD2F8-66DA-43DE-8187-1C492E55A66A}" dt="2023-10-17T10:38:34.545" v="1250"/>
          <ac:spMkLst>
            <pc:docMk/>
            <pc:sldMk cId="2218536291" sldId="2147479162"/>
            <ac:spMk id="147" creationId="{6C58393E-C9A1-721C-1E64-429E6BD6666C}"/>
          </ac:spMkLst>
        </pc:spChg>
        <pc:grpChg chg="add del mod">
          <ac:chgData name="Koen Verbeeck" userId="24d0e79a7fd977da" providerId="LiveId" clId="{BA5CD2F8-66DA-43DE-8187-1C492E55A66A}" dt="2023-10-17T10:38:34.520" v="1249"/>
          <ac:grpSpMkLst>
            <pc:docMk/>
            <pc:sldMk cId="2218536291" sldId="2147479162"/>
            <ac:grpSpMk id="5" creationId="{24525E68-0E02-B7D2-32BF-0656D50BD5AF}"/>
          </ac:grpSpMkLst>
        </pc:grpChg>
        <pc:grpChg chg="mod">
          <ac:chgData name="Koen Verbeeck" userId="24d0e79a7fd977da" providerId="LiveId" clId="{BA5CD2F8-66DA-43DE-8187-1C492E55A66A}" dt="2023-10-17T10:38:33.019" v="1246"/>
          <ac:grpSpMkLst>
            <pc:docMk/>
            <pc:sldMk cId="2218536291" sldId="2147479162"/>
            <ac:grpSpMk id="8" creationId="{E590CF54-11A2-05D3-6396-FB9AD7988F96}"/>
          </ac:grpSpMkLst>
        </pc:grpChg>
        <pc:grpChg chg="mod">
          <ac:chgData name="Koen Verbeeck" userId="24d0e79a7fd977da" providerId="LiveId" clId="{BA5CD2F8-66DA-43DE-8187-1C492E55A66A}" dt="2023-10-17T10:38:33.019" v="1246"/>
          <ac:grpSpMkLst>
            <pc:docMk/>
            <pc:sldMk cId="2218536291" sldId="2147479162"/>
            <ac:grpSpMk id="9" creationId="{C0E10FA2-6318-C3F3-B0B1-DB23BF6C7F99}"/>
          </ac:grpSpMkLst>
        </pc:grpChg>
        <pc:grpChg chg="mod">
          <ac:chgData name="Koen Verbeeck" userId="24d0e79a7fd977da" providerId="LiveId" clId="{BA5CD2F8-66DA-43DE-8187-1C492E55A66A}" dt="2023-10-17T10:38:33.019" v="1246"/>
          <ac:grpSpMkLst>
            <pc:docMk/>
            <pc:sldMk cId="2218536291" sldId="2147479162"/>
            <ac:grpSpMk id="20" creationId="{4815F0BB-EB59-F257-D4C2-7A2E956BBCDA}"/>
          </ac:grpSpMkLst>
        </pc:grpChg>
        <pc:grpChg chg="add del mod">
          <ac:chgData name="Koen Verbeeck" userId="24d0e79a7fd977da" providerId="LiveId" clId="{BA5CD2F8-66DA-43DE-8187-1C492E55A66A}" dt="2023-10-17T10:38:34.520" v="1249"/>
          <ac:grpSpMkLst>
            <pc:docMk/>
            <pc:sldMk cId="2218536291" sldId="2147479162"/>
            <ac:grpSpMk id="30" creationId="{9BFCF699-5CE4-91BD-D978-3F4F97C3E8E6}"/>
          </ac:grpSpMkLst>
        </pc:grpChg>
        <pc:grpChg chg="mod">
          <ac:chgData name="Koen Verbeeck" userId="24d0e79a7fd977da" providerId="LiveId" clId="{BA5CD2F8-66DA-43DE-8187-1C492E55A66A}" dt="2023-10-17T10:38:33.019" v="1246"/>
          <ac:grpSpMkLst>
            <pc:docMk/>
            <pc:sldMk cId="2218536291" sldId="2147479162"/>
            <ac:grpSpMk id="33" creationId="{203663B5-0C8C-58BD-2E3E-03A5B8FF725F}"/>
          </ac:grpSpMkLst>
        </pc:grpChg>
        <pc:grpChg chg="mod">
          <ac:chgData name="Koen Verbeeck" userId="24d0e79a7fd977da" providerId="LiveId" clId="{BA5CD2F8-66DA-43DE-8187-1C492E55A66A}" dt="2023-10-17T10:38:33.019" v="1246"/>
          <ac:grpSpMkLst>
            <pc:docMk/>
            <pc:sldMk cId="2218536291" sldId="2147479162"/>
            <ac:grpSpMk id="40" creationId="{10263917-2015-CB95-F999-B343C933C710}"/>
          </ac:grpSpMkLst>
        </pc:grpChg>
        <pc:grpChg chg="mod">
          <ac:chgData name="Koen Verbeeck" userId="24d0e79a7fd977da" providerId="LiveId" clId="{BA5CD2F8-66DA-43DE-8187-1C492E55A66A}" dt="2023-10-17T10:38:33.019" v="1246"/>
          <ac:grpSpMkLst>
            <pc:docMk/>
            <pc:sldMk cId="2218536291" sldId="2147479162"/>
            <ac:grpSpMk id="42" creationId="{4B371A98-5EAC-C48F-5167-19433B2FBF94}"/>
          </ac:grpSpMkLst>
        </pc:grpChg>
        <pc:grpChg chg="mod">
          <ac:chgData name="Koen Verbeeck" userId="24d0e79a7fd977da" providerId="LiveId" clId="{BA5CD2F8-66DA-43DE-8187-1C492E55A66A}" dt="2023-10-17T10:38:33.019" v="1246"/>
          <ac:grpSpMkLst>
            <pc:docMk/>
            <pc:sldMk cId="2218536291" sldId="2147479162"/>
            <ac:grpSpMk id="51" creationId="{9D6249E1-58B4-E304-DEF3-F464E19F316D}"/>
          </ac:grpSpMkLst>
        </pc:grpChg>
        <pc:grpChg chg="add del mod">
          <ac:chgData name="Koen Verbeeck" userId="24d0e79a7fd977da" providerId="LiveId" clId="{BA5CD2F8-66DA-43DE-8187-1C492E55A66A}" dt="2023-10-17T10:38:34.520" v="1249"/>
          <ac:grpSpMkLst>
            <pc:docMk/>
            <pc:sldMk cId="2218536291" sldId="2147479162"/>
            <ac:grpSpMk id="58" creationId="{8A7BF2C8-A599-B55F-867D-221C2DA208A1}"/>
          </ac:grpSpMkLst>
        </pc:grpChg>
        <pc:grpChg chg="mod">
          <ac:chgData name="Koen Verbeeck" userId="24d0e79a7fd977da" providerId="LiveId" clId="{BA5CD2F8-66DA-43DE-8187-1C492E55A66A}" dt="2023-10-17T10:38:33.019" v="1246"/>
          <ac:grpSpMkLst>
            <pc:docMk/>
            <pc:sldMk cId="2218536291" sldId="2147479162"/>
            <ac:grpSpMk id="60" creationId="{27ED6009-D285-4474-F679-A16AC7115C36}"/>
          </ac:grpSpMkLst>
        </pc:grpChg>
        <pc:grpChg chg="add del mod">
          <ac:chgData name="Koen Verbeeck" userId="24d0e79a7fd977da" providerId="LiveId" clId="{BA5CD2F8-66DA-43DE-8187-1C492E55A66A}" dt="2023-10-17T10:38:34.520" v="1249"/>
          <ac:grpSpMkLst>
            <pc:docMk/>
            <pc:sldMk cId="2218536291" sldId="2147479162"/>
            <ac:grpSpMk id="70" creationId="{B8A14BFF-513F-CD2A-14F7-41B82A434C45}"/>
          </ac:grpSpMkLst>
        </pc:grpChg>
        <pc:grpChg chg="add mod">
          <ac:chgData name="Koen Verbeeck" userId="24d0e79a7fd977da" providerId="LiveId" clId="{BA5CD2F8-66DA-43DE-8187-1C492E55A66A}" dt="2023-10-17T10:38:34.545" v="1250"/>
          <ac:grpSpMkLst>
            <pc:docMk/>
            <pc:sldMk cId="2218536291" sldId="2147479162"/>
            <ac:grpSpMk id="77" creationId="{B2387CD4-BC9C-8C61-35F8-6EB5F5F70BF8}"/>
          </ac:grpSpMkLst>
        </pc:grpChg>
        <pc:grpChg chg="mod">
          <ac:chgData name="Koen Verbeeck" userId="24d0e79a7fd977da" providerId="LiveId" clId="{BA5CD2F8-66DA-43DE-8187-1C492E55A66A}" dt="2023-10-17T10:38:34.545" v="1250"/>
          <ac:grpSpMkLst>
            <pc:docMk/>
            <pc:sldMk cId="2218536291" sldId="2147479162"/>
            <ac:grpSpMk id="80" creationId="{EDBF4ACB-B37F-BB4C-9271-6B311A8DFB72}"/>
          </ac:grpSpMkLst>
        </pc:grpChg>
        <pc:grpChg chg="mod">
          <ac:chgData name="Koen Verbeeck" userId="24d0e79a7fd977da" providerId="LiveId" clId="{BA5CD2F8-66DA-43DE-8187-1C492E55A66A}" dt="2023-10-17T10:38:34.545" v="1250"/>
          <ac:grpSpMkLst>
            <pc:docMk/>
            <pc:sldMk cId="2218536291" sldId="2147479162"/>
            <ac:grpSpMk id="81" creationId="{0F0F1A0A-2C88-2B26-88CF-47F7FA4F877C}"/>
          </ac:grpSpMkLst>
        </pc:grpChg>
        <pc:grpChg chg="mod">
          <ac:chgData name="Koen Verbeeck" userId="24d0e79a7fd977da" providerId="LiveId" clId="{BA5CD2F8-66DA-43DE-8187-1C492E55A66A}" dt="2023-10-17T10:38:34.545" v="1250"/>
          <ac:grpSpMkLst>
            <pc:docMk/>
            <pc:sldMk cId="2218536291" sldId="2147479162"/>
            <ac:grpSpMk id="92" creationId="{459D069C-29A6-9FD7-4C08-918E08F25B1C}"/>
          </ac:grpSpMkLst>
        </pc:grpChg>
        <pc:grpChg chg="add mod">
          <ac:chgData name="Koen Verbeeck" userId="24d0e79a7fd977da" providerId="LiveId" clId="{BA5CD2F8-66DA-43DE-8187-1C492E55A66A}" dt="2023-10-17T10:38:34.545" v="1250"/>
          <ac:grpSpMkLst>
            <pc:docMk/>
            <pc:sldMk cId="2218536291" sldId="2147479162"/>
            <ac:grpSpMk id="102" creationId="{C3246FA3-D4B9-6917-4C7D-4585237C6845}"/>
          </ac:grpSpMkLst>
        </pc:grpChg>
        <pc:grpChg chg="mod">
          <ac:chgData name="Koen Verbeeck" userId="24d0e79a7fd977da" providerId="LiveId" clId="{BA5CD2F8-66DA-43DE-8187-1C492E55A66A}" dt="2023-10-17T10:38:34.545" v="1250"/>
          <ac:grpSpMkLst>
            <pc:docMk/>
            <pc:sldMk cId="2218536291" sldId="2147479162"/>
            <ac:grpSpMk id="105" creationId="{C6FC8D3F-B42A-B339-E3A0-72CDF7AC91AA}"/>
          </ac:grpSpMkLst>
        </pc:grpChg>
        <pc:grpChg chg="mod">
          <ac:chgData name="Koen Verbeeck" userId="24d0e79a7fd977da" providerId="LiveId" clId="{BA5CD2F8-66DA-43DE-8187-1C492E55A66A}" dt="2023-10-17T10:38:34.545" v="1250"/>
          <ac:grpSpMkLst>
            <pc:docMk/>
            <pc:sldMk cId="2218536291" sldId="2147479162"/>
            <ac:grpSpMk id="112" creationId="{E12BAA3C-E830-44DA-1E2A-7239A7A022F1}"/>
          </ac:grpSpMkLst>
        </pc:grpChg>
        <pc:grpChg chg="mod">
          <ac:chgData name="Koen Verbeeck" userId="24d0e79a7fd977da" providerId="LiveId" clId="{BA5CD2F8-66DA-43DE-8187-1C492E55A66A}" dt="2023-10-17T10:38:34.545" v="1250"/>
          <ac:grpSpMkLst>
            <pc:docMk/>
            <pc:sldMk cId="2218536291" sldId="2147479162"/>
            <ac:grpSpMk id="114" creationId="{1F6A223F-D516-02BE-BFE9-5ABCD346E780}"/>
          </ac:grpSpMkLst>
        </pc:grpChg>
        <pc:grpChg chg="mod">
          <ac:chgData name="Koen Verbeeck" userId="24d0e79a7fd977da" providerId="LiveId" clId="{BA5CD2F8-66DA-43DE-8187-1C492E55A66A}" dt="2023-10-17T10:38:34.545" v="1250"/>
          <ac:grpSpMkLst>
            <pc:docMk/>
            <pc:sldMk cId="2218536291" sldId="2147479162"/>
            <ac:grpSpMk id="123" creationId="{5368E877-2D7E-4611-E8D5-9E6C64FE4CB5}"/>
          </ac:grpSpMkLst>
        </pc:grpChg>
        <pc:grpChg chg="add mod">
          <ac:chgData name="Koen Verbeeck" userId="24d0e79a7fd977da" providerId="LiveId" clId="{BA5CD2F8-66DA-43DE-8187-1C492E55A66A}" dt="2023-10-17T10:38:34.545" v="1250"/>
          <ac:grpSpMkLst>
            <pc:docMk/>
            <pc:sldMk cId="2218536291" sldId="2147479162"/>
            <ac:grpSpMk id="130" creationId="{4DCED5CC-66EC-2A09-6100-AFEC234A25F9}"/>
          </ac:grpSpMkLst>
        </pc:grpChg>
        <pc:grpChg chg="mod">
          <ac:chgData name="Koen Verbeeck" userId="24d0e79a7fd977da" providerId="LiveId" clId="{BA5CD2F8-66DA-43DE-8187-1C492E55A66A}" dt="2023-10-17T10:38:34.545" v="1250"/>
          <ac:grpSpMkLst>
            <pc:docMk/>
            <pc:sldMk cId="2218536291" sldId="2147479162"/>
            <ac:grpSpMk id="132" creationId="{A4B86447-1B2E-C3C1-BA5E-B9E8E3427088}"/>
          </ac:grpSpMkLst>
        </pc:grpChg>
        <pc:grpChg chg="add mod">
          <ac:chgData name="Koen Verbeeck" userId="24d0e79a7fd977da" providerId="LiveId" clId="{BA5CD2F8-66DA-43DE-8187-1C492E55A66A}" dt="2023-10-17T10:38:34.545" v="1250"/>
          <ac:grpSpMkLst>
            <pc:docMk/>
            <pc:sldMk cId="2218536291" sldId="2147479162"/>
            <ac:grpSpMk id="142" creationId="{D10513FB-DB2B-4B82-986C-F71930927B3B}"/>
          </ac:grpSpMkLst>
        </pc:grpChg>
        <pc:cxnChg chg="mod">
          <ac:chgData name="Koen Verbeeck" userId="24d0e79a7fd977da" providerId="LiveId" clId="{BA5CD2F8-66DA-43DE-8187-1C492E55A66A}" dt="2023-10-17T10:38:33.019" v="1246"/>
          <ac:cxnSpMkLst>
            <pc:docMk/>
            <pc:sldMk cId="2218536291" sldId="2147479162"/>
            <ac:cxnSpMk id="11" creationId="{715D157C-D1D6-3BFC-5BEE-BB1A5F6800DF}"/>
          </ac:cxnSpMkLst>
        </pc:cxnChg>
        <pc:cxnChg chg="mod">
          <ac:chgData name="Koen Verbeeck" userId="24d0e79a7fd977da" providerId="LiveId" clId="{BA5CD2F8-66DA-43DE-8187-1C492E55A66A}" dt="2023-10-17T10:38:33.019" v="1246"/>
          <ac:cxnSpMkLst>
            <pc:docMk/>
            <pc:sldMk cId="2218536291" sldId="2147479162"/>
            <ac:cxnSpMk id="16" creationId="{36FAB440-8D98-66B3-5AFC-A2A59760F9A2}"/>
          </ac:cxnSpMkLst>
        </pc:cxnChg>
        <pc:cxnChg chg="mod">
          <ac:chgData name="Koen Verbeeck" userId="24d0e79a7fd977da" providerId="LiveId" clId="{BA5CD2F8-66DA-43DE-8187-1C492E55A66A}" dt="2023-10-17T10:38:33.019" v="1246"/>
          <ac:cxnSpMkLst>
            <pc:docMk/>
            <pc:sldMk cId="2218536291" sldId="2147479162"/>
            <ac:cxnSpMk id="35" creationId="{B1640BE8-1BDD-1D4C-AAD9-22E99DA00F91}"/>
          </ac:cxnSpMkLst>
        </pc:cxnChg>
        <pc:cxnChg chg="add del mod">
          <ac:chgData name="Koen Verbeeck" userId="24d0e79a7fd977da" providerId="LiveId" clId="{BA5CD2F8-66DA-43DE-8187-1C492E55A66A}" dt="2023-10-17T10:38:34.520" v="1249"/>
          <ac:cxnSpMkLst>
            <pc:docMk/>
            <pc:sldMk cId="2218536291" sldId="2147479162"/>
            <ac:cxnSpMk id="65" creationId="{CDA35241-A249-E9EB-CC38-6579815C8BE9}"/>
          </ac:cxnSpMkLst>
        </pc:cxnChg>
        <pc:cxnChg chg="mod">
          <ac:chgData name="Koen Verbeeck" userId="24d0e79a7fd977da" providerId="LiveId" clId="{BA5CD2F8-66DA-43DE-8187-1C492E55A66A}" dt="2023-10-17T10:38:34.545" v="1250"/>
          <ac:cxnSpMkLst>
            <pc:docMk/>
            <pc:sldMk cId="2218536291" sldId="2147479162"/>
            <ac:cxnSpMk id="83" creationId="{6F0F4C3E-4572-8DE1-B667-13E0686091E5}"/>
          </ac:cxnSpMkLst>
        </pc:cxnChg>
        <pc:cxnChg chg="mod">
          <ac:chgData name="Koen Verbeeck" userId="24d0e79a7fd977da" providerId="LiveId" clId="{BA5CD2F8-66DA-43DE-8187-1C492E55A66A}" dt="2023-10-17T10:38:34.545" v="1250"/>
          <ac:cxnSpMkLst>
            <pc:docMk/>
            <pc:sldMk cId="2218536291" sldId="2147479162"/>
            <ac:cxnSpMk id="88" creationId="{81AEFFB5-13CF-F081-3FF6-40CAFB467656}"/>
          </ac:cxnSpMkLst>
        </pc:cxnChg>
        <pc:cxnChg chg="mod">
          <ac:chgData name="Koen Verbeeck" userId="24d0e79a7fd977da" providerId="LiveId" clId="{BA5CD2F8-66DA-43DE-8187-1C492E55A66A}" dt="2023-10-17T10:38:34.545" v="1250"/>
          <ac:cxnSpMkLst>
            <pc:docMk/>
            <pc:sldMk cId="2218536291" sldId="2147479162"/>
            <ac:cxnSpMk id="107" creationId="{378C9D79-0734-7D66-A609-2549D30EB6A8}"/>
          </ac:cxnSpMkLst>
        </pc:cxnChg>
        <pc:cxnChg chg="add mod">
          <ac:chgData name="Koen Verbeeck" userId="24d0e79a7fd977da" providerId="LiveId" clId="{BA5CD2F8-66DA-43DE-8187-1C492E55A66A}" dt="2023-10-17T10:38:34.545" v="1250"/>
          <ac:cxnSpMkLst>
            <pc:docMk/>
            <pc:sldMk cId="2218536291" sldId="2147479162"/>
            <ac:cxnSpMk id="137" creationId="{61B85DC2-07A4-4C26-A725-177A75E35BC5}"/>
          </ac:cxnSpMkLst>
        </pc:cxnChg>
      </pc:sldChg>
      <pc:sldChg chg="modSp add mod ord">
        <pc:chgData name="Koen Verbeeck" userId="24d0e79a7fd977da" providerId="LiveId" clId="{BA5CD2F8-66DA-43DE-8187-1C492E55A66A}" dt="2023-10-19T16:25:11.792" v="1457" actId="20577"/>
        <pc:sldMkLst>
          <pc:docMk/>
          <pc:sldMk cId="3885224101" sldId="2147479163"/>
        </pc:sldMkLst>
        <pc:spChg chg="mod">
          <ac:chgData name="Koen Verbeeck" userId="24d0e79a7fd977da" providerId="LiveId" clId="{BA5CD2F8-66DA-43DE-8187-1C492E55A66A}" dt="2023-10-19T16:25:11.792" v="1457" actId="20577"/>
          <ac:spMkLst>
            <pc:docMk/>
            <pc:sldMk cId="3885224101" sldId="2147479163"/>
            <ac:spMk id="13" creationId="{0A925C7F-DC41-244E-985A-B5DACDDC487B}"/>
          </ac:spMkLst>
        </pc:spChg>
      </pc:sldChg>
      <pc:sldChg chg="new del">
        <pc:chgData name="Koen Verbeeck" userId="24d0e79a7fd977da" providerId="LiveId" clId="{BA5CD2F8-66DA-43DE-8187-1C492E55A66A}" dt="2023-10-19T12:49:07.962" v="1289" actId="47"/>
        <pc:sldMkLst>
          <pc:docMk/>
          <pc:sldMk cId="118677952" sldId="2147479164"/>
        </pc:sldMkLst>
      </pc:sldChg>
      <pc:sldChg chg="modSp add mod ord">
        <pc:chgData name="Koen Verbeeck" userId="24d0e79a7fd977da" providerId="LiveId" clId="{BA5CD2F8-66DA-43DE-8187-1C492E55A66A}" dt="2023-10-24T13:21:12.238" v="2462" actId="255"/>
        <pc:sldMkLst>
          <pc:docMk/>
          <pc:sldMk cId="3471712006" sldId="2147479165"/>
        </pc:sldMkLst>
        <pc:spChg chg="mod">
          <ac:chgData name="Koen Verbeeck" userId="24d0e79a7fd977da" providerId="LiveId" clId="{BA5CD2F8-66DA-43DE-8187-1C492E55A66A}" dt="2023-10-24T13:21:12.238" v="2462" actId="255"/>
          <ac:spMkLst>
            <pc:docMk/>
            <pc:sldMk cId="3471712006" sldId="2147479165"/>
            <ac:spMk id="13" creationId="{0A925C7F-DC41-244E-985A-B5DACDDC487B}"/>
          </ac:spMkLst>
        </pc:spChg>
      </pc:sldChg>
      <pc:sldChg chg="addSp delSp modSp new mod">
        <pc:chgData name="Koen Verbeeck" userId="24d0e79a7fd977da" providerId="LiveId" clId="{BA5CD2F8-66DA-43DE-8187-1C492E55A66A}" dt="2023-10-19T12:50:57.489" v="1392" actId="14100"/>
        <pc:sldMkLst>
          <pc:docMk/>
          <pc:sldMk cId="471977688" sldId="2147479166"/>
        </pc:sldMkLst>
        <pc:spChg chg="del">
          <ac:chgData name="Koen Verbeeck" userId="24d0e79a7fd977da" providerId="LiveId" clId="{BA5CD2F8-66DA-43DE-8187-1C492E55A66A}" dt="2023-10-19T12:50:41.099" v="1388" actId="478"/>
          <ac:spMkLst>
            <pc:docMk/>
            <pc:sldMk cId="471977688" sldId="2147479166"/>
            <ac:spMk id="2" creationId="{DB7BEAE4-8C73-F880-D3B7-1518DB45EFA6}"/>
          </ac:spMkLst>
        </pc:spChg>
        <pc:spChg chg="del">
          <ac:chgData name="Koen Verbeeck" userId="24d0e79a7fd977da" providerId="LiveId" clId="{BA5CD2F8-66DA-43DE-8187-1C492E55A66A}" dt="2023-10-19T12:50:41.099" v="1388" actId="478"/>
          <ac:spMkLst>
            <pc:docMk/>
            <pc:sldMk cId="471977688" sldId="2147479166"/>
            <ac:spMk id="3" creationId="{A5CAF1D6-AB7A-0340-9415-7708D093713C}"/>
          </ac:spMkLst>
        </pc:spChg>
        <pc:picChg chg="add mod">
          <ac:chgData name="Koen Verbeeck" userId="24d0e79a7fd977da" providerId="LiveId" clId="{BA5CD2F8-66DA-43DE-8187-1C492E55A66A}" dt="2023-10-19T12:50:57.489" v="1392" actId="14100"/>
          <ac:picMkLst>
            <pc:docMk/>
            <pc:sldMk cId="471977688" sldId="2147479166"/>
            <ac:picMk id="2050" creationId="{4A993B1F-E64A-76E4-C58D-85E1859CCDA0}"/>
          </ac:picMkLst>
        </pc:picChg>
      </pc:sldChg>
      <pc:sldChg chg="addSp delSp modSp new mod">
        <pc:chgData name="Koen Verbeeck" userId="24d0e79a7fd977da" providerId="LiveId" clId="{BA5CD2F8-66DA-43DE-8187-1C492E55A66A}" dt="2023-10-19T13:12:13.015" v="1397" actId="22"/>
        <pc:sldMkLst>
          <pc:docMk/>
          <pc:sldMk cId="955949538" sldId="2147479167"/>
        </pc:sldMkLst>
        <pc:spChg chg="del mod">
          <ac:chgData name="Koen Verbeeck" userId="24d0e79a7fd977da" providerId="LiveId" clId="{BA5CD2F8-66DA-43DE-8187-1C492E55A66A}" dt="2023-10-19T13:12:08.612" v="1395" actId="478"/>
          <ac:spMkLst>
            <pc:docMk/>
            <pc:sldMk cId="955949538" sldId="2147479167"/>
            <ac:spMk id="2" creationId="{52B69BA3-70B3-E3CA-048A-F06003F1A808}"/>
          </ac:spMkLst>
        </pc:spChg>
        <pc:spChg chg="del">
          <ac:chgData name="Koen Verbeeck" userId="24d0e79a7fd977da" providerId="LiveId" clId="{BA5CD2F8-66DA-43DE-8187-1C492E55A66A}" dt="2023-10-19T13:12:08.612" v="1395" actId="478"/>
          <ac:spMkLst>
            <pc:docMk/>
            <pc:sldMk cId="955949538" sldId="2147479167"/>
            <ac:spMk id="3" creationId="{54C12212-FC1B-8B53-A346-EE10334FD559}"/>
          </ac:spMkLst>
        </pc:spChg>
        <pc:spChg chg="add del mod">
          <ac:chgData name="Koen Verbeeck" userId="24d0e79a7fd977da" providerId="LiveId" clId="{BA5CD2F8-66DA-43DE-8187-1C492E55A66A}" dt="2023-10-19T13:12:12.522" v="1396" actId="478"/>
          <ac:spMkLst>
            <pc:docMk/>
            <pc:sldMk cId="955949538" sldId="2147479167"/>
            <ac:spMk id="5" creationId="{9EA22CC4-12D9-19B9-2DE8-EDB544E99A1B}"/>
          </ac:spMkLst>
        </pc:spChg>
        <pc:picChg chg="add">
          <ac:chgData name="Koen Verbeeck" userId="24d0e79a7fd977da" providerId="LiveId" clId="{BA5CD2F8-66DA-43DE-8187-1C492E55A66A}" dt="2023-10-19T13:12:13.015" v="1397" actId="22"/>
          <ac:picMkLst>
            <pc:docMk/>
            <pc:sldMk cId="955949538" sldId="2147479167"/>
            <ac:picMk id="7" creationId="{E1256A1F-413C-EE78-2D38-097E64FC6E2A}"/>
          </ac:picMkLst>
        </pc:picChg>
      </pc:sldChg>
      <pc:sldChg chg="addSp delSp modSp new mod ord modClrScheme modAnim chgLayout">
        <pc:chgData name="Koen Verbeeck" userId="24d0e79a7fd977da" providerId="LiveId" clId="{BA5CD2F8-66DA-43DE-8187-1C492E55A66A}" dt="2023-10-24T13:30:20.242" v="2466"/>
        <pc:sldMkLst>
          <pc:docMk/>
          <pc:sldMk cId="1585218437" sldId="2147479168"/>
        </pc:sldMkLst>
        <pc:spChg chg="del mod ord">
          <ac:chgData name="Koen Verbeeck" userId="24d0e79a7fd977da" providerId="LiveId" clId="{BA5CD2F8-66DA-43DE-8187-1C492E55A66A}" dt="2023-10-19T16:24:23.417" v="1399" actId="700"/>
          <ac:spMkLst>
            <pc:docMk/>
            <pc:sldMk cId="1585218437" sldId="2147479168"/>
            <ac:spMk id="2" creationId="{AB0413D3-03BE-488C-E77E-502994A2E9D9}"/>
          </ac:spMkLst>
        </pc:spChg>
        <pc:spChg chg="add mod ord">
          <ac:chgData name="Koen Verbeeck" userId="24d0e79a7fd977da" providerId="LiveId" clId="{BA5CD2F8-66DA-43DE-8187-1C492E55A66A}" dt="2023-10-19T16:24:29.354" v="1405" actId="20577"/>
          <ac:spMkLst>
            <pc:docMk/>
            <pc:sldMk cId="1585218437" sldId="2147479168"/>
            <ac:spMk id="3" creationId="{F633BE15-8834-8D01-22CC-510841B817E7}"/>
          </ac:spMkLst>
        </pc:spChg>
        <pc:spChg chg="add mod">
          <ac:chgData name="Koen Verbeeck" userId="24d0e79a7fd977da" providerId="LiveId" clId="{BA5CD2F8-66DA-43DE-8187-1C492E55A66A}" dt="2023-10-19T16:26:29.172" v="1503" actId="1076"/>
          <ac:spMkLst>
            <pc:docMk/>
            <pc:sldMk cId="1585218437" sldId="2147479168"/>
            <ac:spMk id="4" creationId="{61EB76A6-06AD-5407-26B0-BF2782721E7F}"/>
          </ac:spMkLst>
        </pc:spChg>
        <pc:spChg chg="add mod">
          <ac:chgData name="Koen Verbeeck" userId="24d0e79a7fd977da" providerId="LiveId" clId="{BA5CD2F8-66DA-43DE-8187-1C492E55A66A}" dt="2023-10-19T16:26:29.172" v="1503" actId="1076"/>
          <ac:spMkLst>
            <pc:docMk/>
            <pc:sldMk cId="1585218437" sldId="2147479168"/>
            <ac:spMk id="5" creationId="{8BBF48D9-C57A-AD2F-D448-DD36457DD477}"/>
          </ac:spMkLst>
        </pc:spChg>
        <pc:spChg chg="add mod">
          <ac:chgData name="Koen Verbeeck" userId="24d0e79a7fd977da" providerId="LiveId" clId="{BA5CD2F8-66DA-43DE-8187-1C492E55A66A}" dt="2023-10-19T16:26:29.172" v="1503" actId="1076"/>
          <ac:spMkLst>
            <pc:docMk/>
            <pc:sldMk cId="1585218437" sldId="2147479168"/>
            <ac:spMk id="6" creationId="{D77F0B4C-7713-811D-2FA6-0F198C8DA521}"/>
          </ac:spMkLst>
        </pc:spChg>
        <pc:spChg chg="add mod">
          <ac:chgData name="Koen Verbeeck" userId="24d0e79a7fd977da" providerId="LiveId" clId="{BA5CD2F8-66DA-43DE-8187-1C492E55A66A}" dt="2023-10-19T16:26:29.172" v="1503" actId="1076"/>
          <ac:spMkLst>
            <pc:docMk/>
            <pc:sldMk cId="1585218437" sldId="2147479168"/>
            <ac:spMk id="7" creationId="{64923BC1-D05F-63E6-6334-037EC1158A94}"/>
          </ac:spMkLst>
        </pc:spChg>
        <pc:spChg chg="add mod">
          <ac:chgData name="Koen Verbeeck" userId="24d0e79a7fd977da" providerId="LiveId" clId="{BA5CD2F8-66DA-43DE-8187-1C492E55A66A}" dt="2023-10-19T16:26:29.172" v="1503" actId="1076"/>
          <ac:spMkLst>
            <pc:docMk/>
            <pc:sldMk cId="1585218437" sldId="2147479168"/>
            <ac:spMk id="8" creationId="{876BFFB3-7972-242A-0782-3CE3EC179D2A}"/>
          </ac:spMkLst>
        </pc:spChg>
        <pc:spChg chg="add mod">
          <ac:chgData name="Koen Verbeeck" userId="24d0e79a7fd977da" providerId="LiveId" clId="{BA5CD2F8-66DA-43DE-8187-1C492E55A66A}" dt="2023-10-19T16:26:29.172" v="1503" actId="1076"/>
          <ac:spMkLst>
            <pc:docMk/>
            <pc:sldMk cId="1585218437" sldId="2147479168"/>
            <ac:spMk id="9" creationId="{C4B827B0-6CD5-6200-7F09-78A622149AF4}"/>
          </ac:spMkLst>
        </pc:spChg>
        <pc:spChg chg="add mod">
          <ac:chgData name="Koen Verbeeck" userId="24d0e79a7fd977da" providerId="LiveId" clId="{BA5CD2F8-66DA-43DE-8187-1C492E55A66A}" dt="2023-10-19T16:26:29.172" v="1503" actId="1076"/>
          <ac:spMkLst>
            <pc:docMk/>
            <pc:sldMk cId="1585218437" sldId="2147479168"/>
            <ac:spMk id="10" creationId="{E9043451-894D-7D88-AEAC-85EC48AA881F}"/>
          </ac:spMkLst>
        </pc:spChg>
        <pc:spChg chg="mod">
          <ac:chgData name="Koen Verbeeck" userId="24d0e79a7fd977da" providerId="LiveId" clId="{BA5CD2F8-66DA-43DE-8187-1C492E55A66A}" dt="2023-10-19T16:25:56.753" v="1499"/>
          <ac:spMkLst>
            <pc:docMk/>
            <pc:sldMk cId="1585218437" sldId="2147479168"/>
            <ac:spMk id="12" creationId="{A9C5B636-CF05-EA9B-1B88-A9BE426DF7DF}"/>
          </ac:spMkLst>
        </pc:spChg>
        <pc:spChg chg="mod">
          <ac:chgData name="Koen Verbeeck" userId="24d0e79a7fd977da" providerId="LiveId" clId="{BA5CD2F8-66DA-43DE-8187-1C492E55A66A}" dt="2023-10-19T16:25:56.753" v="1499"/>
          <ac:spMkLst>
            <pc:docMk/>
            <pc:sldMk cId="1585218437" sldId="2147479168"/>
            <ac:spMk id="13" creationId="{EF3303AB-0EC2-1FAC-6432-860D372109A3}"/>
          </ac:spMkLst>
        </pc:spChg>
        <pc:spChg chg="mod">
          <ac:chgData name="Koen Verbeeck" userId="24d0e79a7fd977da" providerId="LiveId" clId="{BA5CD2F8-66DA-43DE-8187-1C492E55A66A}" dt="2023-10-19T16:25:56.753" v="1499"/>
          <ac:spMkLst>
            <pc:docMk/>
            <pc:sldMk cId="1585218437" sldId="2147479168"/>
            <ac:spMk id="14" creationId="{08114085-ACB5-8BC6-55FC-7D3F3A20C5D7}"/>
          </ac:spMkLst>
        </pc:spChg>
        <pc:spChg chg="mod">
          <ac:chgData name="Koen Verbeeck" userId="24d0e79a7fd977da" providerId="LiveId" clId="{BA5CD2F8-66DA-43DE-8187-1C492E55A66A}" dt="2023-10-19T16:25:56.753" v="1499"/>
          <ac:spMkLst>
            <pc:docMk/>
            <pc:sldMk cId="1585218437" sldId="2147479168"/>
            <ac:spMk id="27" creationId="{8F123E7F-9810-8EB3-4D58-A4FDAC53E641}"/>
          </ac:spMkLst>
        </pc:spChg>
        <pc:spChg chg="mod">
          <ac:chgData name="Koen Verbeeck" userId="24d0e79a7fd977da" providerId="LiveId" clId="{BA5CD2F8-66DA-43DE-8187-1C492E55A66A}" dt="2023-10-19T16:25:56.753" v="1499"/>
          <ac:spMkLst>
            <pc:docMk/>
            <pc:sldMk cId="1585218437" sldId="2147479168"/>
            <ac:spMk id="29" creationId="{9861ECF2-55BB-3318-C936-03B6446A6A13}"/>
          </ac:spMkLst>
        </pc:spChg>
        <pc:spChg chg="mod">
          <ac:chgData name="Koen Verbeeck" userId="24d0e79a7fd977da" providerId="LiveId" clId="{BA5CD2F8-66DA-43DE-8187-1C492E55A66A}" dt="2023-10-19T16:25:56.753" v="1499"/>
          <ac:spMkLst>
            <pc:docMk/>
            <pc:sldMk cId="1585218437" sldId="2147479168"/>
            <ac:spMk id="30" creationId="{3DAA1D82-F21C-AA09-04DF-F7DF91CF5B30}"/>
          </ac:spMkLst>
        </pc:spChg>
        <pc:spChg chg="add mod">
          <ac:chgData name="Koen Verbeeck" userId="24d0e79a7fd977da" providerId="LiveId" clId="{BA5CD2F8-66DA-43DE-8187-1C492E55A66A}" dt="2023-10-19T16:26:29.172" v="1503" actId="1076"/>
          <ac:spMkLst>
            <pc:docMk/>
            <pc:sldMk cId="1585218437" sldId="2147479168"/>
            <ac:spMk id="42" creationId="{64D68BDD-2BC7-1F48-DFFE-9D0E017DC09D}"/>
          </ac:spMkLst>
        </pc:spChg>
        <pc:spChg chg="add mod">
          <ac:chgData name="Koen Verbeeck" userId="24d0e79a7fd977da" providerId="LiveId" clId="{BA5CD2F8-66DA-43DE-8187-1C492E55A66A}" dt="2023-10-19T16:26:29.172" v="1503" actId="1076"/>
          <ac:spMkLst>
            <pc:docMk/>
            <pc:sldMk cId="1585218437" sldId="2147479168"/>
            <ac:spMk id="43" creationId="{D801485F-28DC-CBCB-631B-D6B9903E5318}"/>
          </ac:spMkLst>
        </pc:spChg>
        <pc:spChg chg="add mod">
          <ac:chgData name="Koen Verbeeck" userId="24d0e79a7fd977da" providerId="LiveId" clId="{BA5CD2F8-66DA-43DE-8187-1C492E55A66A}" dt="2023-10-19T16:26:29.172" v="1503" actId="1076"/>
          <ac:spMkLst>
            <pc:docMk/>
            <pc:sldMk cId="1585218437" sldId="2147479168"/>
            <ac:spMk id="44" creationId="{AC1F4524-4EED-786F-8882-F0ABB0C87B18}"/>
          </ac:spMkLst>
        </pc:spChg>
        <pc:spChg chg="add mod">
          <ac:chgData name="Koen Verbeeck" userId="24d0e79a7fd977da" providerId="LiveId" clId="{BA5CD2F8-66DA-43DE-8187-1C492E55A66A}" dt="2023-10-19T16:26:29.172" v="1503" actId="1076"/>
          <ac:spMkLst>
            <pc:docMk/>
            <pc:sldMk cId="1585218437" sldId="2147479168"/>
            <ac:spMk id="45" creationId="{7CB61B0E-CAAA-DCCF-A456-F27410F3500D}"/>
          </ac:spMkLst>
        </pc:spChg>
        <pc:spChg chg="add mod">
          <ac:chgData name="Koen Verbeeck" userId="24d0e79a7fd977da" providerId="LiveId" clId="{BA5CD2F8-66DA-43DE-8187-1C492E55A66A}" dt="2023-10-19T16:26:29.172" v="1503" actId="1076"/>
          <ac:spMkLst>
            <pc:docMk/>
            <pc:sldMk cId="1585218437" sldId="2147479168"/>
            <ac:spMk id="46" creationId="{1DE8844F-213B-1F1B-66FA-A2CD42152078}"/>
          </ac:spMkLst>
        </pc:spChg>
        <pc:spChg chg="add mod">
          <ac:chgData name="Koen Verbeeck" userId="24d0e79a7fd977da" providerId="LiveId" clId="{BA5CD2F8-66DA-43DE-8187-1C492E55A66A}" dt="2023-10-19T16:26:29.172" v="1503" actId="1076"/>
          <ac:spMkLst>
            <pc:docMk/>
            <pc:sldMk cId="1585218437" sldId="2147479168"/>
            <ac:spMk id="47" creationId="{BE2FA251-5E70-77DF-73CC-990E48D093EA}"/>
          </ac:spMkLst>
        </pc:spChg>
        <pc:spChg chg="add mod">
          <ac:chgData name="Koen Verbeeck" userId="24d0e79a7fd977da" providerId="LiveId" clId="{BA5CD2F8-66DA-43DE-8187-1C492E55A66A}" dt="2023-10-19T16:26:29.172" v="1503" actId="1076"/>
          <ac:spMkLst>
            <pc:docMk/>
            <pc:sldMk cId="1585218437" sldId="2147479168"/>
            <ac:spMk id="48" creationId="{F05A3CAC-B5B6-AD6B-7001-4CC07F1B2776}"/>
          </ac:spMkLst>
        </pc:spChg>
        <pc:spChg chg="add mod">
          <ac:chgData name="Koen Verbeeck" userId="24d0e79a7fd977da" providerId="LiveId" clId="{BA5CD2F8-66DA-43DE-8187-1C492E55A66A}" dt="2023-10-19T16:26:29.172" v="1503" actId="1076"/>
          <ac:spMkLst>
            <pc:docMk/>
            <pc:sldMk cId="1585218437" sldId="2147479168"/>
            <ac:spMk id="49" creationId="{6F05D36F-6850-856D-0FFD-B8DCEB8160F4}"/>
          </ac:spMkLst>
        </pc:spChg>
        <pc:grpChg chg="add mod">
          <ac:chgData name="Koen Verbeeck" userId="24d0e79a7fd977da" providerId="LiveId" clId="{BA5CD2F8-66DA-43DE-8187-1C492E55A66A}" dt="2023-10-19T16:26:29.172" v="1503" actId="1076"/>
          <ac:grpSpMkLst>
            <pc:docMk/>
            <pc:sldMk cId="1585218437" sldId="2147479168"/>
            <ac:grpSpMk id="11" creationId="{ACFA4875-7411-1534-B19B-1E323AA3DC2D}"/>
          </ac:grpSpMkLst>
        </pc:grpChg>
        <pc:grpChg chg="add mod">
          <ac:chgData name="Koen Verbeeck" userId="24d0e79a7fd977da" providerId="LiveId" clId="{BA5CD2F8-66DA-43DE-8187-1C492E55A66A}" dt="2023-10-19T16:26:29.172" v="1503" actId="1076"/>
          <ac:grpSpMkLst>
            <pc:docMk/>
            <pc:sldMk cId="1585218437" sldId="2147479168"/>
            <ac:grpSpMk id="25" creationId="{07F2793D-A0B7-16D9-0DEE-C3B787C88ABD}"/>
          </ac:grpSpMkLst>
        </pc:grpChg>
        <pc:grpChg chg="mod">
          <ac:chgData name="Koen Verbeeck" userId="24d0e79a7fd977da" providerId="LiveId" clId="{BA5CD2F8-66DA-43DE-8187-1C492E55A66A}" dt="2023-10-19T16:25:56.753" v="1499"/>
          <ac:grpSpMkLst>
            <pc:docMk/>
            <pc:sldMk cId="1585218437" sldId="2147479168"/>
            <ac:grpSpMk id="26" creationId="{8036790E-A384-F7C0-B8DF-E6320402EE5B}"/>
          </ac:grpSpMkLst>
        </pc:grpChg>
        <pc:grpChg chg="mod">
          <ac:chgData name="Koen Verbeeck" userId="24d0e79a7fd977da" providerId="LiveId" clId="{BA5CD2F8-66DA-43DE-8187-1C492E55A66A}" dt="2023-10-19T16:25:56.753" v="1499"/>
          <ac:grpSpMkLst>
            <pc:docMk/>
            <pc:sldMk cId="1585218437" sldId="2147479168"/>
            <ac:grpSpMk id="28" creationId="{00F46D3B-2DC4-64EC-D6A5-83D55CFD83E9}"/>
          </ac:grpSpMkLst>
        </pc:grpChg>
        <pc:grpChg chg="mod">
          <ac:chgData name="Koen Verbeeck" userId="24d0e79a7fd977da" providerId="LiveId" clId="{BA5CD2F8-66DA-43DE-8187-1C492E55A66A}" dt="2023-10-19T16:25:56.753" v="1499"/>
          <ac:grpSpMkLst>
            <pc:docMk/>
            <pc:sldMk cId="1585218437" sldId="2147479168"/>
            <ac:grpSpMk id="31" creationId="{EB6A51F9-14EF-3861-5969-BE77CC49A23E}"/>
          </ac:grpSpMkLst>
        </pc:grpChg>
        <pc:picChg chg="mod">
          <ac:chgData name="Koen Verbeeck" userId="24d0e79a7fd977da" providerId="LiveId" clId="{BA5CD2F8-66DA-43DE-8187-1C492E55A66A}" dt="2023-10-19T16:25:56.753" v="1499"/>
          <ac:picMkLst>
            <pc:docMk/>
            <pc:sldMk cId="1585218437" sldId="2147479168"/>
            <ac:picMk id="32" creationId="{5E2B7492-492E-4476-8C03-8E32357F23AF}"/>
          </ac:picMkLst>
        </pc:picChg>
        <pc:picChg chg="mod">
          <ac:chgData name="Koen Verbeeck" userId="24d0e79a7fd977da" providerId="LiveId" clId="{BA5CD2F8-66DA-43DE-8187-1C492E55A66A}" dt="2023-10-19T16:25:56.753" v="1499"/>
          <ac:picMkLst>
            <pc:docMk/>
            <pc:sldMk cId="1585218437" sldId="2147479168"/>
            <ac:picMk id="33" creationId="{9B4B5DA7-6BC1-2703-EE60-DFC4BA8F059A}"/>
          </ac:picMkLst>
        </pc:picChg>
        <pc:picChg chg="mod">
          <ac:chgData name="Koen Verbeeck" userId="24d0e79a7fd977da" providerId="LiveId" clId="{BA5CD2F8-66DA-43DE-8187-1C492E55A66A}" dt="2023-10-19T16:25:56.753" v="1499"/>
          <ac:picMkLst>
            <pc:docMk/>
            <pc:sldMk cId="1585218437" sldId="2147479168"/>
            <ac:picMk id="34" creationId="{D10CD909-936D-2CB5-1B69-FC0CB3AA5125}"/>
          </ac:picMkLst>
        </pc:picChg>
        <pc:picChg chg="mod">
          <ac:chgData name="Koen Verbeeck" userId="24d0e79a7fd977da" providerId="LiveId" clId="{BA5CD2F8-66DA-43DE-8187-1C492E55A66A}" dt="2023-10-19T16:25:56.753" v="1499"/>
          <ac:picMkLst>
            <pc:docMk/>
            <pc:sldMk cId="1585218437" sldId="2147479168"/>
            <ac:picMk id="35" creationId="{9BFFF321-25C4-6535-86F2-21F4115E140E}"/>
          </ac:picMkLst>
        </pc:picChg>
        <pc:picChg chg="mod">
          <ac:chgData name="Koen Verbeeck" userId="24d0e79a7fd977da" providerId="LiveId" clId="{BA5CD2F8-66DA-43DE-8187-1C492E55A66A}" dt="2023-10-19T16:25:56.753" v="1499"/>
          <ac:picMkLst>
            <pc:docMk/>
            <pc:sldMk cId="1585218437" sldId="2147479168"/>
            <ac:picMk id="36" creationId="{2A05DD86-5C0B-688D-5EED-D1F760EB804D}"/>
          </ac:picMkLst>
        </pc:picChg>
        <pc:picChg chg="mod">
          <ac:chgData name="Koen Verbeeck" userId="24d0e79a7fd977da" providerId="LiveId" clId="{BA5CD2F8-66DA-43DE-8187-1C492E55A66A}" dt="2023-10-19T16:25:56.753" v="1499"/>
          <ac:picMkLst>
            <pc:docMk/>
            <pc:sldMk cId="1585218437" sldId="2147479168"/>
            <ac:picMk id="37" creationId="{A73F4219-9F2E-1673-D884-B64679010E55}"/>
          </ac:picMkLst>
        </pc:picChg>
        <pc:picChg chg="mod">
          <ac:chgData name="Koen Verbeeck" userId="24d0e79a7fd977da" providerId="LiveId" clId="{BA5CD2F8-66DA-43DE-8187-1C492E55A66A}" dt="2023-10-19T16:25:56.753" v="1499"/>
          <ac:picMkLst>
            <pc:docMk/>
            <pc:sldMk cId="1585218437" sldId="2147479168"/>
            <ac:picMk id="38" creationId="{F6219FBE-53D2-85D4-3247-BCC903F6E59A}"/>
          </ac:picMkLst>
        </pc:picChg>
        <pc:picChg chg="mod">
          <ac:chgData name="Koen Verbeeck" userId="24d0e79a7fd977da" providerId="LiveId" clId="{BA5CD2F8-66DA-43DE-8187-1C492E55A66A}" dt="2023-10-19T16:25:56.753" v="1499"/>
          <ac:picMkLst>
            <pc:docMk/>
            <pc:sldMk cId="1585218437" sldId="2147479168"/>
            <ac:picMk id="39" creationId="{679BB280-7B09-A592-E410-A2E0ADCC97F4}"/>
          </ac:picMkLst>
        </pc:picChg>
        <pc:picChg chg="mod">
          <ac:chgData name="Koen Verbeeck" userId="24d0e79a7fd977da" providerId="LiveId" clId="{BA5CD2F8-66DA-43DE-8187-1C492E55A66A}" dt="2023-10-19T16:25:56.753" v="1499"/>
          <ac:picMkLst>
            <pc:docMk/>
            <pc:sldMk cId="1585218437" sldId="2147479168"/>
            <ac:picMk id="40" creationId="{42B93B6F-1F8A-8716-AB92-B1486B528D89}"/>
          </ac:picMkLst>
        </pc:picChg>
        <pc:picChg chg="mod">
          <ac:chgData name="Koen Verbeeck" userId="24d0e79a7fd977da" providerId="LiveId" clId="{BA5CD2F8-66DA-43DE-8187-1C492E55A66A}" dt="2023-10-19T16:25:56.753" v="1499"/>
          <ac:picMkLst>
            <pc:docMk/>
            <pc:sldMk cId="1585218437" sldId="2147479168"/>
            <ac:picMk id="41" creationId="{42A5D9FE-1C24-B7E0-8CE9-C6A1FF62294C}"/>
          </ac:picMkLst>
        </pc:picChg>
        <pc:picChg chg="add del">
          <ac:chgData name="Koen Verbeeck" userId="24d0e79a7fd977da" providerId="LiveId" clId="{BA5CD2F8-66DA-43DE-8187-1C492E55A66A}" dt="2023-10-19T16:27:03.719" v="1505" actId="478"/>
          <ac:picMkLst>
            <pc:docMk/>
            <pc:sldMk cId="1585218437" sldId="2147479168"/>
            <ac:picMk id="3074" creationId="{440E3748-9F66-FACF-D062-1241666FEEBD}"/>
          </ac:picMkLst>
        </pc:picChg>
        <pc:picChg chg="add mod">
          <ac:chgData name="Koen Verbeeck" userId="24d0e79a7fd977da" providerId="LiveId" clId="{BA5CD2F8-66DA-43DE-8187-1C492E55A66A}" dt="2023-10-19T16:27:20.922" v="1507" actId="1076"/>
          <ac:picMkLst>
            <pc:docMk/>
            <pc:sldMk cId="1585218437" sldId="2147479168"/>
            <ac:picMk id="3076" creationId="{CDB328C7-6B34-CBD1-6257-32FF79CB8DEC}"/>
          </ac:picMkLst>
        </pc:picChg>
        <pc:cxnChg chg="mod">
          <ac:chgData name="Koen Verbeeck" userId="24d0e79a7fd977da" providerId="LiveId" clId="{BA5CD2F8-66DA-43DE-8187-1C492E55A66A}" dt="2023-10-19T16:25:56.753" v="1499"/>
          <ac:cxnSpMkLst>
            <pc:docMk/>
            <pc:sldMk cId="1585218437" sldId="2147479168"/>
            <ac:cxnSpMk id="15" creationId="{95212128-AAE1-8423-9131-36FAB35B46B1}"/>
          </ac:cxnSpMkLst>
        </pc:cxnChg>
        <pc:cxnChg chg="mod">
          <ac:chgData name="Koen Verbeeck" userId="24d0e79a7fd977da" providerId="LiveId" clId="{BA5CD2F8-66DA-43DE-8187-1C492E55A66A}" dt="2023-10-19T16:25:56.753" v="1499"/>
          <ac:cxnSpMkLst>
            <pc:docMk/>
            <pc:sldMk cId="1585218437" sldId="2147479168"/>
            <ac:cxnSpMk id="16" creationId="{03DA1147-1A0D-684F-53A5-565702F61A7E}"/>
          </ac:cxnSpMkLst>
        </pc:cxnChg>
        <pc:cxnChg chg="mod">
          <ac:chgData name="Koen Verbeeck" userId="24d0e79a7fd977da" providerId="LiveId" clId="{BA5CD2F8-66DA-43DE-8187-1C492E55A66A}" dt="2023-10-19T16:25:56.753" v="1499"/>
          <ac:cxnSpMkLst>
            <pc:docMk/>
            <pc:sldMk cId="1585218437" sldId="2147479168"/>
            <ac:cxnSpMk id="17" creationId="{BF829FE7-4201-377E-EA1E-7C712FE5C4FD}"/>
          </ac:cxnSpMkLst>
        </pc:cxnChg>
        <pc:cxnChg chg="mod">
          <ac:chgData name="Koen Verbeeck" userId="24d0e79a7fd977da" providerId="LiveId" clId="{BA5CD2F8-66DA-43DE-8187-1C492E55A66A}" dt="2023-10-19T16:25:56.753" v="1499"/>
          <ac:cxnSpMkLst>
            <pc:docMk/>
            <pc:sldMk cId="1585218437" sldId="2147479168"/>
            <ac:cxnSpMk id="18" creationId="{1933B35A-26D9-886B-DD16-0E26926160DD}"/>
          </ac:cxnSpMkLst>
        </pc:cxnChg>
        <pc:cxnChg chg="mod">
          <ac:chgData name="Koen Verbeeck" userId="24d0e79a7fd977da" providerId="LiveId" clId="{BA5CD2F8-66DA-43DE-8187-1C492E55A66A}" dt="2023-10-19T16:25:56.753" v="1499"/>
          <ac:cxnSpMkLst>
            <pc:docMk/>
            <pc:sldMk cId="1585218437" sldId="2147479168"/>
            <ac:cxnSpMk id="19" creationId="{F0A57A75-FCE8-25C3-3C63-CC766BE6A34C}"/>
          </ac:cxnSpMkLst>
        </pc:cxnChg>
        <pc:cxnChg chg="mod">
          <ac:chgData name="Koen Verbeeck" userId="24d0e79a7fd977da" providerId="LiveId" clId="{BA5CD2F8-66DA-43DE-8187-1C492E55A66A}" dt="2023-10-19T16:25:56.753" v="1499"/>
          <ac:cxnSpMkLst>
            <pc:docMk/>
            <pc:sldMk cId="1585218437" sldId="2147479168"/>
            <ac:cxnSpMk id="20" creationId="{FA9DD5AB-101F-648A-FEC2-9D87CF99FC26}"/>
          </ac:cxnSpMkLst>
        </pc:cxnChg>
        <pc:cxnChg chg="mod">
          <ac:chgData name="Koen Verbeeck" userId="24d0e79a7fd977da" providerId="LiveId" clId="{BA5CD2F8-66DA-43DE-8187-1C492E55A66A}" dt="2023-10-19T16:25:56.753" v="1499"/>
          <ac:cxnSpMkLst>
            <pc:docMk/>
            <pc:sldMk cId="1585218437" sldId="2147479168"/>
            <ac:cxnSpMk id="21" creationId="{1B0F7647-CB9C-8332-ED16-239521F63E34}"/>
          </ac:cxnSpMkLst>
        </pc:cxnChg>
        <pc:cxnChg chg="mod">
          <ac:chgData name="Koen Verbeeck" userId="24d0e79a7fd977da" providerId="LiveId" clId="{BA5CD2F8-66DA-43DE-8187-1C492E55A66A}" dt="2023-10-19T16:25:56.753" v="1499"/>
          <ac:cxnSpMkLst>
            <pc:docMk/>
            <pc:sldMk cId="1585218437" sldId="2147479168"/>
            <ac:cxnSpMk id="22" creationId="{93B1C16B-AC38-1E99-8AA2-4E3CE9A7BEC0}"/>
          </ac:cxnSpMkLst>
        </pc:cxnChg>
        <pc:cxnChg chg="mod">
          <ac:chgData name="Koen Verbeeck" userId="24d0e79a7fd977da" providerId="LiveId" clId="{BA5CD2F8-66DA-43DE-8187-1C492E55A66A}" dt="2023-10-19T16:25:56.753" v="1499"/>
          <ac:cxnSpMkLst>
            <pc:docMk/>
            <pc:sldMk cId="1585218437" sldId="2147479168"/>
            <ac:cxnSpMk id="23" creationId="{BF707D2C-8ABF-00B5-6C6F-EDD0D5984482}"/>
          </ac:cxnSpMkLst>
        </pc:cxnChg>
        <pc:cxnChg chg="mod">
          <ac:chgData name="Koen Verbeeck" userId="24d0e79a7fd977da" providerId="LiveId" clId="{BA5CD2F8-66DA-43DE-8187-1C492E55A66A}" dt="2023-10-19T16:25:56.753" v="1499"/>
          <ac:cxnSpMkLst>
            <pc:docMk/>
            <pc:sldMk cId="1585218437" sldId="2147479168"/>
            <ac:cxnSpMk id="24" creationId="{A8E6F53B-A30B-2349-7FEC-B5C410F6AB64}"/>
          </ac:cxnSpMkLst>
        </pc:cxnChg>
      </pc:sldChg>
      <pc:sldChg chg="modSp add mod">
        <pc:chgData name="Koen Verbeeck" userId="24d0e79a7fd977da" providerId="LiveId" clId="{BA5CD2F8-66DA-43DE-8187-1C492E55A66A}" dt="2023-10-19T16:25:24.997" v="1496" actId="20577"/>
        <pc:sldMkLst>
          <pc:docMk/>
          <pc:sldMk cId="38405499" sldId="2147479169"/>
        </pc:sldMkLst>
        <pc:spChg chg="mod">
          <ac:chgData name="Koen Verbeeck" userId="24d0e79a7fd977da" providerId="LiveId" clId="{BA5CD2F8-66DA-43DE-8187-1C492E55A66A}" dt="2023-10-19T16:25:24.997" v="1496" actId="20577"/>
          <ac:spMkLst>
            <pc:docMk/>
            <pc:sldMk cId="38405499" sldId="2147479169"/>
            <ac:spMk id="13" creationId="{0A925C7F-DC41-244E-985A-B5DACDDC487B}"/>
          </ac:spMkLst>
        </pc:spChg>
      </pc:sldChg>
      <pc:sldChg chg="modSp add mod">
        <pc:chgData name="Koen Verbeeck" userId="24d0e79a7fd977da" providerId="LiveId" clId="{BA5CD2F8-66DA-43DE-8187-1C492E55A66A}" dt="2023-10-20T13:45:19.761" v="1763" actId="20577"/>
        <pc:sldMkLst>
          <pc:docMk/>
          <pc:sldMk cId="485214994" sldId="2147479170"/>
        </pc:sldMkLst>
        <pc:spChg chg="mod">
          <ac:chgData name="Koen Verbeeck" userId="24d0e79a7fd977da" providerId="LiveId" clId="{BA5CD2F8-66DA-43DE-8187-1C492E55A66A}" dt="2023-10-20T13:45:19.761" v="1763" actId="20577"/>
          <ac:spMkLst>
            <pc:docMk/>
            <pc:sldMk cId="485214994" sldId="2147479170"/>
            <ac:spMk id="3" creationId="{3D26A323-ADFE-A02B-E06E-9E5FC358A01F}"/>
          </ac:spMkLst>
        </pc:spChg>
      </pc:sldChg>
      <pc:sldChg chg="new del">
        <pc:chgData name="Koen Verbeeck" userId="24d0e79a7fd977da" providerId="LiveId" clId="{BA5CD2F8-66DA-43DE-8187-1C492E55A66A}" dt="2023-10-20T13:45:48.933" v="1766" actId="47"/>
        <pc:sldMkLst>
          <pc:docMk/>
          <pc:sldMk cId="1501548629" sldId="2147479171"/>
        </pc:sldMkLst>
      </pc:sldChg>
      <pc:sldChg chg="addSp modSp add mod modAnim">
        <pc:chgData name="Koen Verbeeck" userId="24d0e79a7fd977da" providerId="LiveId" clId="{BA5CD2F8-66DA-43DE-8187-1C492E55A66A}" dt="2023-10-20T13:46:49.927" v="1899"/>
        <pc:sldMkLst>
          <pc:docMk/>
          <pc:sldMk cId="4093320302" sldId="2147479172"/>
        </pc:sldMkLst>
        <pc:spChg chg="add mod">
          <ac:chgData name="Koen Verbeeck" userId="24d0e79a7fd977da" providerId="LiveId" clId="{BA5CD2F8-66DA-43DE-8187-1C492E55A66A}" dt="2023-10-20T13:46:44.342" v="1898" actId="27636"/>
          <ac:spMkLst>
            <pc:docMk/>
            <pc:sldMk cId="4093320302" sldId="2147479172"/>
            <ac:spMk id="2" creationId="{099D1E64-75BA-15B3-6C12-FC64A3D758C5}"/>
          </ac:spMkLst>
        </pc:spChg>
        <pc:spChg chg="mod">
          <ac:chgData name="Koen Verbeeck" userId="24d0e79a7fd977da" providerId="LiveId" clId="{BA5CD2F8-66DA-43DE-8187-1C492E55A66A}" dt="2023-10-20T13:46:22.881" v="1820" actId="20577"/>
          <ac:spMkLst>
            <pc:docMk/>
            <pc:sldMk cId="4093320302" sldId="2147479172"/>
            <ac:spMk id="13" creationId="{0A925C7F-DC41-244E-985A-B5DACDDC487B}"/>
          </ac:spMkLst>
        </pc:spChg>
      </pc:sldChg>
      <pc:sldChg chg="addSp delSp modSp new mod modAnim">
        <pc:chgData name="Koen Verbeeck" userId="24d0e79a7fd977da" providerId="LiveId" clId="{BA5CD2F8-66DA-43DE-8187-1C492E55A66A}" dt="2023-10-20T14:12:02.562" v="2454"/>
        <pc:sldMkLst>
          <pc:docMk/>
          <pc:sldMk cId="864387825" sldId="2147479173"/>
        </pc:sldMkLst>
        <pc:spChg chg="add mod">
          <ac:chgData name="Koen Verbeeck" userId="24d0e79a7fd977da" providerId="LiveId" clId="{BA5CD2F8-66DA-43DE-8187-1C492E55A66A}" dt="2023-10-20T14:09:49.064" v="2293" actId="14100"/>
          <ac:spMkLst>
            <pc:docMk/>
            <pc:sldMk cId="864387825" sldId="2147479173"/>
            <ac:spMk id="2" creationId="{429AF6E4-A158-73A9-F5FD-18A5624D9291}"/>
          </ac:spMkLst>
        </pc:spChg>
        <pc:spChg chg="del">
          <ac:chgData name="Koen Verbeeck" userId="24d0e79a7fd977da" providerId="LiveId" clId="{BA5CD2F8-66DA-43DE-8187-1C492E55A66A}" dt="2023-10-20T13:48:18.961" v="1901" actId="478"/>
          <ac:spMkLst>
            <pc:docMk/>
            <pc:sldMk cId="864387825" sldId="2147479173"/>
            <ac:spMk id="2" creationId="{C0A52AFE-9814-9E7E-236E-79498C7DBFAA}"/>
          </ac:spMkLst>
        </pc:spChg>
        <pc:spChg chg="del">
          <ac:chgData name="Koen Verbeeck" userId="24d0e79a7fd977da" providerId="LiveId" clId="{BA5CD2F8-66DA-43DE-8187-1C492E55A66A}" dt="2023-10-20T13:48:18.961" v="1901" actId="478"/>
          <ac:spMkLst>
            <pc:docMk/>
            <pc:sldMk cId="864387825" sldId="2147479173"/>
            <ac:spMk id="3" creationId="{B28FBB61-9695-5F10-45D8-15DC45E706CF}"/>
          </ac:spMkLst>
        </pc:spChg>
        <pc:spChg chg="add mod">
          <ac:chgData name="Koen Verbeeck" userId="24d0e79a7fd977da" providerId="LiveId" clId="{BA5CD2F8-66DA-43DE-8187-1C492E55A66A}" dt="2023-10-20T14:10:33.042" v="2339" actId="1076"/>
          <ac:spMkLst>
            <pc:docMk/>
            <pc:sldMk cId="864387825" sldId="2147479173"/>
            <ac:spMk id="5" creationId="{54AF8739-8E05-E059-6375-656AED7D315E}"/>
          </ac:spMkLst>
        </pc:spChg>
        <pc:spChg chg="add mod">
          <ac:chgData name="Koen Verbeeck" userId="24d0e79a7fd977da" providerId="LiveId" clId="{BA5CD2F8-66DA-43DE-8187-1C492E55A66A}" dt="2023-10-20T14:06:40.404" v="2218" actId="1582"/>
          <ac:spMkLst>
            <pc:docMk/>
            <pc:sldMk cId="864387825" sldId="2147479173"/>
            <ac:spMk id="7" creationId="{9E16930F-553E-4FAC-B8D3-BAF34E905C02}"/>
          </ac:spMkLst>
        </pc:spChg>
        <pc:spChg chg="add mod">
          <ac:chgData name="Koen Verbeeck" userId="24d0e79a7fd977da" providerId="LiveId" clId="{BA5CD2F8-66DA-43DE-8187-1C492E55A66A}" dt="2023-10-20T14:11:54.679" v="2452" actId="1076"/>
          <ac:spMkLst>
            <pc:docMk/>
            <pc:sldMk cId="864387825" sldId="2147479173"/>
            <ac:spMk id="8" creationId="{1B045A73-B32F-1777-D1A9-0C438CF00123}"/>
          </ac:spMkLst>
        </pc:spChg>
        <pc:spChg chg="add mod">
          <ac:chgData name="Koen Verbeeck" userId="24d0e79a7fd977da" providerId="LiveId" clId="{BA5CD2F8-66DA-43DE-8187-1C492E55A66A}" dt="2023-10-20T14:08:40.064" v="2284" actId="20577"/>
          <ac:spMkLst>
            <pc:docMk/>
            <pc:sldMk cId="864387825" sldId="2147479173"/>
            <ac:spMk id="12" creationId="{F9460D5F-5268-0FAF-8099-7DFF587C51E1}"/>
          </ac:spMkLst>
        </pc:spChg>
        <pc:graphicFrameChg chg="add mod modGraphic">
          <ac:chgData name="Koen Verbeeck" userId="24d0e79a7fd977da" providerId="LiveId" clId="{BA5CD2F8-66DA-43DE-8187-1C492E55A66A}" dt="2023-10-20T14:06:18.810" v="2214" actId="1076"/>
          <ac:graphicFrameMkLst>
            <pc:docMk/>
            <pc:sldMk cId="864387825" sldId="2147479173"/>
            <ac:graphicFrameMk id="6" creationId="{11568771-3744-A1D1-475B-7DB0F8AABD15}"/>
          </ac:graphicFrameMkLst>
        </pc:graphicFrameChg>
        <pc:picChg chg="add del mod">
          <ac:chgData name="Koen Verbeeck" userId="24d0e79a7fd977da" providerId="LiveId" clId="{BA5CD2F8-66DA-43DE-8187-1C492E55A66A}" dt="2023-10-20T13:54:40.737" v="1906" actId="478"/>
          <ac:picMkLst>
            <pc:docMk/>
            <pc:sldMk cId="864387825" sldId="2147479173"/>
            <ac:picMk id="5" creationId="{BB1E250C-9CA3-78DE-7E76-7031008E8D2A}"/>
          </ac:picMkLst>
        </pc:picChg>
        <pc:cxnChg chg="add mod">
          <ac:chgData name="Koen Verbeeck" userId="24d0e79a7fd977da" providerId="LiveId" clId="{BA5CD2F8-66DA-43DE-8187-1C492E55A66A}" dt="2023-10-20T14:09:56.058" v="2296" actId="14100"/>
          <ac:cxnSpMkLst>
            <pc:docMk/>
            <pc:sldMk cId="864387825" sldId="2147479173"/>
            <ac:cxnSpMk id="3" creationId="{94FC7E4B-E8D1-18C8-1A8F-648B2A98CD3E}"/>
          </ac:cxnSpMkLst>
        </pc:cxnChg>
        <pc:cxnChg chg="add del">
          <ac:chgData name="Koen Verbeeck" userId="24d0e79a7fd977da" providerId="LiveId" clId="{BA5CD2F8-66DA-43DE-8187-1C492E55A66A}" dt="2023-10-20T14:06:54.853" v="2220" actId="11529"/>
          <ac:cxnSpMkLst>
            <pc:docMk/>
            <pc:sldMk cId="864387825" sldId="2147479173"/>
            <ac:cxnSpMk id="9" creationId="{9CA43BEB-A1E2-02CB-CD3B-81D979922EC1}"/>
          </ac:cxnSpMkLst>
        </pc:cxnChg>
        <pc:cxnChg chg="add mod">
          <ac:chgData name="Koen Verbeeck" userId="24d0e79a7fd977da" providerId="LiveId" clId="{BA5CD2F8-66DA-43DE-8187-1C492E55A66A}" dt="2023-10-20T14:07:41.379" v="2223" actId="14100"/>
          <ac:cxnSpMkLst>
            <pc:docMk/>
            <pc:sldMk cId="864387825" sldId="2147479173"/>
            <ac:cxnSpMk id="10" creationId="{62F1EE68-7DEC-F68B-160F-6AA346FFEF11}"/>
          </ac:cxnSpMkLst>
        </pc:cxnChg>
      </pc:sldChg>
      <pc:sldChg chg="add del ord">
        <pc:chgData name="Koen Verbeeck" userId="24d0e79a7fd977da" providerId="LiveId" clId="{BA5CD2F8-66DA-43DE-8187-1C492E55A66A}" dt="2023-10-20T14:11:17.717" v="2346" actId="47"/>
        <pc:sldMkLst>
          <pc:docMk/>
          <pc:sldMk cId="1014996976" sldId="2147479174"/>
        </pc:sldMkLst>
      </pc:sldChg>
    </pc:docChg>
  </pc:docChgLst>
  <pc:docChgLst>
    <pc:chgData name="Koen Verbeeck" userId="24d0e79a7fd977da" providerId="LiveId" clId="{35A9AA95-C350-4353-AC86-4FF09FB52A63}"/>
    <pc:docChg chg="custSel addSld delSld modSld sldOrd">
      <pc:chgData name="Koen Verbeeck" userId="24d0e79a7fd977da" providerId="LiveId" clId="{35A9AA95-C350-4353-AC86-4FF09FB52A63}" dt="2024-05-05T19:27:42.020" v="142"/>
      <pc:docMkLst>
        <pc:docMk/>
      </pc:docMkLst>
      <pc:sldChg chg="modTransition">
        <pc:chgData name="Koen Verbeeck" userId="24d0e79a7fd977da" providerId="LiveId" clId="{35A9AA95-C350-4353-AC86-4FF09FB52A63}" dt="2024-04-29T09:57:58.103" v="31"/>
        <pc:sldMkLst>
          <pc:docMk/>
          <pc:sldMk cId="4165279226" sldId="265"/>
        </pc:sldMkLst>
      </pc:sldChg>
      <pc:sldChg chg="modSp add del mod ord">
        <pc:chgData name="Koen Verbeeck" userId="24d0e79a7fd977da" providerId="LiveId" clId="{35A9AA95-C350-4353-AC86-4FF09FB52A63}" dt="2024-04-29T10:58:25.459" v="51"/>
        <pc:sldMkLst>
          <pc:docMk/>
          <pc:sldMk cId="2327914813" sldId="340"/>
        </pc:sldMkLst>
        <pc:spChg chg="mod">
          <ac:chgData name="Koen Verbeeck" userId="24d0e79a7fd977da" providerId="LiveId" clId="{35A9AA95-C350-4353-AC86-4FF09FB52A63}" dt="2024-04-29T10:58:17.423" v="50" actId="27636"/>
          <ac:spMkLst>
            <pc:docMk/>
            <pc:sldMk cId="2327914813" sldId="340"/>
            <ac:spMk id="2" creationId="{AC6F1AB8-88B8-4F20-A7F8-41F76EF94EC0}"/>
          </ac:spMkLst>
        </pc:spChg>
        <pc:spChg chg="mod">
          <ac:chgData name="Koen Verbeeck" userId="24d0e79a7fd977da" providerId="LiveId" clId="{35A9AA95-C350-4353-AC86-4FF09FB52A63}" dt="2024-04-29T10:58:25.459" v="51"/>
          <ac:spMkLst>
            <pc:docMk/>
            <pc:sldMk cId="2327914813" sldId="340"/>
            <ac:spMk id="6" creationId="{EB79AAA2-F935-74F9-BF6E-EB6C451D00DA}"/>
          </ac:spMkLst>
        </pc:spChg>
      </pc:sldChg>
      <pc:sldChg chg="modTransition">
        <pc:chgData name="Koen Verbeeck" userId="24d0e79a7fd977da" providerId="LiveId" clId="{35A9AA95-C350-4353-AC86-4FF09FB52A63}" dt="2024-04-29T09:57:58.103" v="31"/>
        <pc:sldMkLst>
          <pc:docMk/>
          <pc:sldMk cId="3964894102" sldId="384"/>
        </pc:sldMkLst>
      </pc:sldChg>
      <pc:sldChg chg="del modTransition">
        <pc:chgData name="Koen Verbeeck" userId="24d0e79a7fd977da" providerId="LiveId" clId="{35A9AA95-C350-4353-AC86-4FF09FB52A63}" dt="2024-04-29T10:58:30.518" v="52" actId="47"/>
        <pc:sldMkLst>
          <pc:docMk/>
          <pc:sldMk cId="3677851476" sldId="393"/>
        </pc:sldMkLst>
      </pc:sldChg>
      <pc:sldChg chg="modTransition">
        <pc:chgData name="Koen Verbeeck" userId="24d0e79a7fd977da" providerId="LiveId" clId="{35A9AA95-C350-4353-AC86-4FF09FB52A63}" dt="2024-04-29T09:57:58.103" v="31"/>
        <pc:sldMkLst>
          <pc:docMk/>
          <pc:sldMk cId="860859307" sldId="394"/>
        </pc:sldMkLst>
      </pc:sldChg>
      <pc:sldChg chg="modTransition">
        <pc:chgData name="Koen Verbeeck" userId="24d0e79a7fd977da" providerId="LiveId" clId="{35A9AA95-C350-4353-AC86-4FF09FB52A63}" dt="2024-04-29T09:57:58.103" v="31"/>
        <pc:sldMkLst>
          <pc:docMk/>
          <pc:sldMk cId="1395989392" sldId="403"/>
        </pc:sldMkLst>
      </pc:sldChg>
      <pc:sldChg chg="modSp mod modTransition">
        <pc:chgData name="Koen Verbeeck" userId="24d0e79a7fd977da" providerId="LiveId" clId="{35A9AA95-C350-4353-AC86-4FF09FB52A63}" dt="2024-04-29T11:25:51.259" v="105" actId="6549"/>
        <pc:sldMkLst>
          <pc:docMk/>
          <pc:sldMk cId="726080506" sldId="407"/>
        </pc:sldMkLst>
        <pc:spChg chg="mod">
          <ac:chgData name="Koen Verbeeck" userId="24d0e79a7fd977da" providerId="LiveId" clId="{35A9AA95-C350-4353-AC86-4FF09FB52A63}" dt="2024-04-29T11:25:51.259" v="105" actId="6549"/>
          <ac:spMkLst>
            <pc:docMk/>
            <pc:sldMk cId="726080506" sldId="407"/>
            <ac:spMk id="4" creationId="{F0B5AEEA-3911-E5CE-F922-71918C732320}"/>
          </ac:spMkLst>
        </pc:spChg>
      </pc:sldChg>
      <pc:sldChg chg="modTransition">
        <pc:chgData name="Koen Verbeeck" userId="24d0e79a7fd977da" providerId="LiveId" clId="{35A9AA95-C350-4353-AC86-4FF09FB52A63}" dt="2024-04-29T09:57:58.103" v="31"/>
        <pc:sldMkLst>
          <pc:docMk/>
          <pc:sldMk cId="2746377707" sldId="411"/>
        </pc:sldMkLst>
      </pc:sldChg>
      <pc:sldChg chg="modTransition">
        <pc:chgData name="Koen Verbeeck" userId="24d0e79a7fd977da" providerId="LiveId" clId="{35A9AA95-C350-4353-AC86-4FF09FB52A63}" dt="2024-04-29T09:57:58.103" v="31"/>
        <pc:sldMkLst>
          <pc:docMk/>
          <pc:sldMk cId="2890134233" sldId="412"/>
        </pc:sldMkLst>
      </pc:sldChg>
      <pc:sldChg chg="modTransition">
        <pc:chgData name="Koen Verbeeck" userId="24d0e79a7fd977da" providerId="LiveId" clId="{35A9AA95-C350-4353-AC86-4FF09FB52A63}" dt="2024-04-29T09:57:58.103" v="31"/>
        <pc:sldMkLst>
          <pc:docMk/>
          <pc:sldMk cId="1414474084" sldId="413"/>
        </pc:sldMkLst>
      </pc:sldChg>
      <pc:sldChg chg="modTransition">
        <pc:chgData name="Koen Verbeeck" userId="24d0e79a7fd977da" providerId="LiveId" clId="{35A9AA95-C350-4353-AC86-4FF09FB52A63}" dt="2024-04-29T09:57:58.103" v="31"/>
        <pc:sldMkLst>
          <pc:docMk/>
          <pc:sldMk cId="569114978" sldId="415"/>
        </pc:sldMkLst>
      </pc:sldChg>
      <pc:sldChg chg="modTransition">
        <pc:chgData name="Koen Verbeeck" userId="24d0e79a7fd977da" providerId="LiveId" clId="{35A9AA95-C350-4353-AC86-4FF09FB52A63}" dt="2024-04-29T09:57:58.103" v="31"/>
        <pc:sldMkLst>
          <pc:docMk/>
          <pc:sldMk cId="3477104516" sldId="416"/>
        </pc:sldMkLst>
      </pc:sldChg>
      <pc:sldChg chg="modTransition">
        <pc:chgData name="Koen Verbeeck" userId="24d0e79a7fd977da" providerId="LiveId" clId="{35A9AA95-C350-4353-AC86-4FF09FB52A63}" dt="2024-04-29T09:57:58.103" v="31"/>
        <pc:sldMkLst>
          <pc:docMk/>
          <pc:sldMk cId="957152188" sldId="417"/>
        </pc:sldMkLst>
      </pc:sldChg>
      <pc:sldChg chg="modTransition">
        <pc:chgData name="Koen Verbeeck" userId="24d0e79a7fd977da" providerId="LiveId" clId="{35A9AA95-C350-4353-AC86-4FF09FB52A63}" dt="2024-04-29T09:57:58.103" v="31"/>
        <pc:sldMkLst>
          <pc:docMk/>
          <pc:sldMk cId="2163747910" sldId="418"/>
        </pc:sldMkLst>
      </pc:sldChg>
      <pc:sldChg chg="modTransition">
        <pc:chgData name="Koen Verbeeck" userId="24d0e79a7fd977da" providerId="LiveId" clId="{35A9AA95-C350-4353-AC86-4FF09FB52A63}" dt="2024-04-29T09:57:58.103" v="31"/>
        <pc:sldMkLst>
          <pc:docMk/>
          <pc:sldMk cId="96455330" sldId="419"/>
        </pc:sldMkLst>
      </pc:sldChg>
      <pc:sldChg chg="modTransition">
        <pc:chgData name="Koen Verbeeck" userId="24d0e79a7fd977da" providerId="LiveId" clId="{35A9AA95-C350-4353-AC86-4FF09FB52A63}" dt="2024-04-29T09:57:58.103" v="31"/>
        <pc:sldMkLst>
          <pc:docMk/>
          <pc:sldMk cId="465715272" sldId="420"/>
        </pc:sldMkLst>
      </pc:sldChg>
      <pc:sldChg chg="modTransition">
        <pc:chgData name="Koen Verbeeck" userId="24d0e79a7fd977da" providerId="LiveId" clId="{35A9AA95-C350-4353-AC86-4FF09FB52A63}" dt="2024-04-29T09:57:58.103" v="31"/>
        <pc:sldMkLst>
          <pc:docMk/>
          <pc:sldMk cId="4044134213" sldId="421"/>
        </pc:sldMkLst>
      </pc:sldChg>
      <pc:sldChg chg="modTransition">
        <pc:chgData name="Koen Verbeeck" userId="24d0e79a7fd977da" providerId="LiveId" clId="{35A9AA95-C350-4353-AC86-4FF09FB52A63}" dt="2024-04-29T09:57:58.103" v="31"/>
        <pc:sldMkLst>
          <pc:docMk/>
          <pc:sldMk cId="3429298847" sldId="422"/>
        </pc:sldMkLst>
      </pc:sldChg>
      <pc:sldChg chg="modTransition">
        <pc:chgData name="Koen Verbeeck" userId="24d0e79a7fd977da" providerId="LiveId" clId="{35A9AA95-C350-4353-AC86-4FF09FB52A63}" dt="2024-04-29T09:57:58.103" v="31"/>
        <pc:sldMkLst>
          <pc:docMk/>
          <pc:sldMk cId="3996753742" sldId="423"/>
        </pc:sldMkLst>
      </pc:sldChg>
      <pc:sldChg chg="modTransition">
        <pc:chgData name="Koen Verbeeck" userId="24d0e79a7fd977da" providerId="LiveId" clId="{35A9AA95-C350-4353-AC86-4FF09FB52A63}" dt="2024-04-29T09:57:58.103" v="31"/>
        <pc:sldMkLst>
          <pc:docMk/>
          <pc:sldMk cId="2803783974" sldId="424"/>
        </pc:sldMkLst>
      </pc:sldChg>
      <pc:sldChg chg="modSp mod modTransition">
        <pc:chgData name="Koen Verbeeck" userId="24d0e79a7fd977da" providerId="LiveId" clId="{35A9AA95-C350-4353-AC86-4FF09FB52A63}" dt="2024-05-05T19:25:12.996" v="118" actId="20577"/>
        <pc:sldMkLst>
          <pc:docMk/>
          <pc:sldMk cId="1900616416" sldId="425"/>
        </pc:sldMkLst>
        <pc:spChg chg="mod">
          <ac:chgData name="Koen Verbeeck" userId="24d0e79a7fd977da" providerId="LiveId" clId="{35A9AA95-C350-4353-AC86-4FF09FB52A63}" dt="2024-05-05T19:25:12.996" v="118" actId="20577"/>
          <ac:spMkLst>
            <pc:docMk/>
            <pc:sldMk cId="1900616416" sldId="425"/>
            <ac:spMk id="3" creationId="{3D26A323-ADFE-A02B-E06E-9E5FC358A01F}"/>
          </ac:spMkLst>
        </pc:spChg>
      </pc:sldChg>
      <pc:sldChg chg="modTransition">
        <pc:chgData name="Koen Verbeeck" userId="24d0e79a7fd977da" providerId="LiveId" clId="{35A9AA95-C350-4353-AC86-4FF09FB52A63}" dt="2024-04-29T09:57:58.103" v="31"/>
        <pc:sldMkLst>
          <pc:docMk/>
          <pc:sldMk cId="3112673607" sldId="426"/>
        </pc:sldMkLst>
      </pc:sldChg>
      <pc:sldChg chg="modTransition">
        <pc:chgData name="Koen Verbeeck" userId="24d0e79a7fd977da" providerId="LiveId" clId="{35A9AA95-C350-4353-AC86-4FF09FB52A63}" dt="2024-04-29T09:57:58.103" v="31"/>
        <pc:sldMkLst>
          <pc:docMk/>
          <pc:sldMk cId="1159298203" sldId="427"/>
        </pc:sldMkLst>
      </pc:sldChg>
      <pc:sldChg chg="modTransition">
        <pc:chgData name="Koen Verbeeck" userId="24d0e79a7fd977da" providerId="LiveId" clId="{35A9AA95-C350-4353-AC86-4FF09FB52A63}" dt="2024-04-29T09:57:58.103" v="31"/>
        <pc:sldMkLst>
          <pc:docMk/>
          <pc:sldMk cId="1922521532" sldId="428"/>
        </pc:sldMkLst>
      </pc:sldChg>
      <pc:sldChg chg="modTransition">
        <pc:chgData name="Koen Verbeeck" userId="24d0e79a7fd977da" providerId="LiveId" clId="{35A9AA95-C350-4353-AC86-4FF09FB52A63}" dt="2024-04-29T09:57:58.103" v="31"/>
        <pc:sldMkLst>
          <pc:docMk/>
          <pc:sldMk cId="2573432886" sldId="429"/>
        </pc:sldMkLst>
      </pc:sldChg>
      <pc:sldChg chg="modTransition">
        <pc:chgData name="Koen Verbeeck" userId="24d0e79a7fd977da" providerId="LiveId" clId="{35A9AA95-C350-4353-AC86-4FF09FB52A63}" dt="2024-04-29T09:57:58.103" v="31"/>
        <pc:sldMkLst>
          <pc:docMk/>
          <pc:sldMk cId="1171969775" sldId="430"/>
        </pc:sldMkLst>
      </pc:sldChg>
      <pc:sldChg chg="modTransition">
        <pc:chgData name="Koen Verbeeck" userId="24d0e79a7fd977da" providerId="LiveId" clId="{35A9AA95-C350-4353-AC86-4FF09FB52A63}" dt="2024-04-29T09:57:58.103" v="31"/>
        <pc:sldMkLst>
          <pc:docMk/>
          <pc:sldMk cId="1160934701" sldId="431"/>
        </pc:sldMkLst>
      </pc:sldChg>
      <pc:sldChg chg="modTransition">
        <pc:chgData name="Koen Verbeeck" userId="24d0e79a7fd977da" providerId="LiveId" clId="{35A9AA95-C350-4353-AC86-4FF09FB52A63}" dt="2024-04-29T09:57:58.103" v="31"/>
        <pc:sldMkLst>
          <pc:docMk/>
          <pc:sldMk cId="1170743350" sldId="432"/>
        </pc:sldMkLst>
      </pc:sldChg>
      <pc:sldChg chg="delSp modTransition modAnim">
        <pc:chgData name="Koen Verbeeck" userId="24d0e79a7fd977da" providerId="LiveId" clId="{35A9AA95-C350-4353-AC86-4FF09FB52A63}" dt="2024-04-29T10:05:59.124" v="36" actId="478"/>
        <pc:sldMkLst>
          <pc:docMk/>
          <pc:sldMk cId="2187368037" sldId="433"/>
        </pc:sldMkLst>
        <pc:picChg chg="del">
          <ac:chgData name="Koen Verbeeck" userId="24d0e79a7fd977da" providerId="LiveId" clId="{35A9AA95-C350-4353-AC86-4FF09FB52A63}" dt="2024-04-29T10:05:58.493" v="35" actId="478"/>
          <ac:picMkLst>
            <pc:docMk/>
            <pc:sldMk cId="2187368037" sldId="433"/>
            <ac:picMk id="1026" creationId="{2F27470B-67F4-2D95-D9E1-644CF98DD268}"/>
          </ac:picMkLst>
        </pc:picChg>
        <pc:picChg chg="del">
          <ac:chgData name="Koen Verbeeck" userId="24d0e79a7fd977da" providerId="LiveId" clId="{35A9AA95-C350-4353-AC86-4FF09FB52A63}" dt="2024-04-29T10:05:59.124" v="36" actId="478"/>
          <ac:picMkLst>
            <pc:docMk/>
            <pc:sldMk cId="2187368037" sldId="433"/>
            <ac:picMk id="1028" creationId="{99E0EEE4-FCCF-85C5-BEE8-0F35D1F8FD79}"/>
          </ac:picMkLst>
        </pc:picChg>
      </pc:sldChg>
      <pc:sldChg chg="modTransition">
        <pc:chgData name="Koen Verbeeck" userId="24d0e79a7fd977da" providerId="LiveId" clId="{35A9AA95-C350-4353-AC86-4FF09FB52A63}" dt="2024-04-29T09:57:58.103" v="31"/>
        <pc:sldMkLst>
          <pc:docMk/>
          <pc:sldMk cId="1977894409" sldId="434"/>
        </pc:sldMkLst>
      </pc:sldChg>
      <pc:sldChg chg="modTransition">
        <pc:chgData name="Koen Verbeeck" userId="24d0e79a7fd977da" providerId="LiveId" clId="{35A9AA95-C350-4353-AC86-4FF09FB52A63}" dt="2024-04-29T09:57:58.103" v="31"/>
        <pc:sldMkLst>
          <pc:docMk/>
          <pc:sldMk cId="3655917864" sldId="435"/>
        </pc:sldMkLst>
      </pc:sldChg>
      <pc:sldChg chg="modTransition">
        <pc:chgData name="Koen Verbeeck" userId="24d0e79a7fd977da" providerId="LiveId" clId="{35A9AA95-C350-4353-AC86-4FF09FB52A63}" dt="2024-04-29T09:57:58.103" v="31"/>
        <pc:sldMkLst>
          <pc:docMk/>
          <pc:sldMk cId="3061463071" sldId="437"/>
        </pc:sldMkLst>
      </pc:sldChg>
      <pc:sldChg chg="modTransition">
        <pc:chgData name="Koen Verbeeck" userId="24d0e79a7fd977da" providerId="LiveId" clId="{35A9AA95-C350-4353-AC86-4FF09FB52A63}" dt="2024-04-29T09:57:58.103" v="31"/>
        <pc:sldMkLst>
          <pc:docMk/>
          <pc:sldMk cId="4211441043" sldId="438"/>
        </pc:sldMkLst>
      </pc:sldChg>
      <pc:sldChg chg="modTransition">
        <pc:chgData name="Koen Verbeeck" userId="24d0e79a7fd977da" providerId="LiveId" clId="{35A9AA95-C350-4353-AC86-4FF09FB52A63}" dt="2024-04-29T09:57:58.103" v="31"/>
        <pc:sldMkLst>
          <pc:docMk/>
          <pc:sldMk cId="1273325707" sldId="439"/>
        </pc:sldMkLst>
      </pc:sldChg>
      <pc:sldChg chg="del">
        <pc:chgData name="Koen Verbeeck" userId="24d0e79a7fd977da" providerId="LiveId" clId="{35A9AA95-C350-4353-AC86-4FF09FB52A63}" dt="2024-04-29T09:55:39.256" v="1" actId="47"/>
        <pc:sldMkLst>
          <pc:docMk/>
          <pc:sldMk cId="656499946" sldId="440"/>
        </pc:sldMkLst>
      </pc:sldChg>
      <pc:sldChg chg="del">
        <pc:chgData name="Koen Verbeeck" userId="24d0e79a7fd977da" providerId="LiveId" clId="{35A9AA95-C350-4353-AC86-4FF09FB52A63}" dt="2024-04-29T09:57:16.201" v="25" actId="47"/>
        <pc:sldMkLst>
          <pc:docMk/>
          <pc:sldMk cId="2412883882" sldId="2147479136"/>
        </pc:sldMkLst>
      </pc:sldChg>
      <pc:sldChg chg="modTransition">
        <pc:chgData name="Koen Verbeeck" userId="24d0e79a7fd977da" providerId="LiveId" clId="{35A9AA95-C350-4353-AC86-4FF09FB52A63}" dt="2024-04-29T09:57:58.103" v="31"/>
        <pc:sldMkLst>
          <pc:docMk/>
          <pc:sldMk cId="1668452944" sldId="2147479138"/>
        </pc:sldMkLst>
      </pc:sldChg>
      <pc:sldChg chg="modTransition">
        <pc:chgData name="Koen Verbeeck" userId="24d0e79a7fd977da" providerId="LiveId" clId="{35A9AA95-C350-4353-AC86-4FF09FB52A63}" dt="2024-04-29T09:57:58.103" v="31"/>
        <pc:sldMkLst>
          <pc:docMk/>
          <pc:sldMk cId="1981195702" sldId="2147479139"/>
        </pc:sldMkLst>
      </pc:sldChg>
      <pc:sldChg chg="modTransition">
        <pc:chgData name="Koen Verbeeck" userId="24d0e79a7fd977da" providerId="LiveId" clId="{35A9AA95-C350-4353-AC86-4FF09FB52A63}" dt="2024-04-29T09:57:58.103" v="31"/>
        <pc:sldMkLst>
          <pc:docMk/>
          <pc:sldMk cId="2888553981" sldId="2147479140"/>
        </pc:sldMkLst>
      </pc:sldChg>
      <pc:sldChg chg="modTransition">
        <pc:chgData name="Koen Verbeeck" userId="24d0e79a7fd977da" providerId="LiveId" clId="{35A9AA95-C350-4353-AC86-4FF09FB52A63}" dt="2024-04-29T09:57:58.103" v="31"/>
        <pc:sldMkLst>
          <pc:docMk/>
          <pc:sldMk cId="1865179154" sldId="2147479142"/>
        </pc:sldMkLst>
      </pc:sldChg>
      <pc:sldChg chg="modTransition">
        <pc:chgData name="Koen Verbeeck" userId="24d0e79a7fd977da" providerId="LiveId" clId="{35A9AA95-C350-4353-AC86-4FF09FB52A63}" dt="2024-04-29T09:57:58.103" v="31"/>
        <pc:sldMkLst>
          <pc:docMk/>
          <pc:sldMk cId="714118142" sldId="2147479143"/>
        </pc:sldMkLst>
      </pc:sldChg>
      <pc:sldChg chg="modTransition">
        <pc:chgData name="Koen Verbeeck" userId="24d0e79a7fd977da" providerId="LiveId" clId="{35A9AA95-C350-4353-AC86-4FF09FB52A63}" dt="2024-04-29T09:57:58.103" v="31"/>
        <pc:sldMkLst>
          <pc:docMk/>
          <pc:sldMk cId="2012303893" sldId="2147479144"/>
        </pc:sldMkLst>
      </pc:sldChg>
      <pc:sldChg chg="modTransition">
        <pc:chgData name="Koen Verbeeck" userId="24d0e79a7fd977da" providerId="LiveId" clId="{35A9AA95-C350-4353-AC86-4FF09FB52A63}" dt="2024-04-29T09:57:58.103" v="31"/>
        <pc:sldMkLst>
          <pc:docMk/>
          <pc:sldMk cId="923361657" sldId="2147479145"/>
        </pc:sldMkLst>
      </pc:sldChg>
      <pc:sldChg chg="addSp delSp mod modTransition delAnim">
        <pc:chgData name="Koen Verbeeck" userId="24d0e79a7fd977da" providerId="LiveId" clId="{35A9AA95-C350-4353-AC86-4FF09FB52A63}" dt="2024-04-29T10:07:22.981" v="38" actId="22"/>
        <pc:sldMkLst>
          <pc:docMk/>
          <pc:sldMk cId="51177050" sldId="2147479146"/>
        </pc:sldMkLst>
        <pc:picChg chg="del">
          <ac:chgData name="Koen Verbeeck" userId="24d0e79a7fd977da" providerId="LiveId" clId="{35A9AA95-C350-4353-AC86-4FF09FB52A63}" dt="2024-04-29T10:07:19.001" v="37" actId="478"/>
          <ac:picMkLst>
            <pc:docMk/>
            <pc:sldMk cId="51177050" sldId="2147479146"/>
            <ac:picMk id="4" creationId="{5356D517-A7B3-743F-E195-0A08C672ABC2}"/>
          </ac:picMkLst>
        </pc:picChg>
        <pc:picChg chg="add">
          <ac:chgData name="Koen Verbeeck" userId="24d0e79a7fd977da" providerId="LiveId" clId="{35A9AA95-C350-4353-AC86-4FF09FB52A63}" dt="2024-04-29T10:07:22.981" v="38" actId="22"/>
          <ac:picMkLst>
            <pc:docMk/>
            <pc:sldMk cId="51177050" sldId="2147479146"/>
            <ac:picMk id="5" creationId="{4D63C49F-4AA1-4B31-A6C7-0E1D34158A0A}"/>
          </ac:picMkLst>
        </pc:picChg>
      </pc:sldChg>
      <pc:sldChg chg="modTransition">
        <pc:chgData name="Koen Verbeeck" userId="24d0e79a7fd977da" providerId="LiveId" clId="{35A9AA95-C350-4353-AC86-4FF09FB52A63}" dt="2024-04-29T09:57:58.103" v="31"/>
        <pc:sldMkLst>
          <pc:docMk/>
          <pc:sldMk cId="3737642826" sldId="2147479147"/>
        </pc:sldMkLst>
      </pc:sldChg>
      <pc:sldChg chg="addSp delSp modSp mod modTransition delAnim">
        <pc:chgData name="Koen Verbeeck" userId="24d0e79a7fd977da" providerId="LiveId" clId="{35A9AA95-C350-4353-AC86-4FF09FB52A63}" dt="2024-04-29T10:08:56.256" v="43" actId="1076"/>
        <pc:sldMkLst>
          <pc:docMk/>
          <pc:sldMk cId="1695156761" sldId="2147479148"/>
        </pc:sldMkLst>
        <pc:picChg chg="add mod">
          <ac:chgData name="Koen Verbeeck" userId="24d0e79a7fd977da" providerId="LiveId" clId="{35A9AA95-C350-4353-AC86-4FF09FB52A63}" dt="2024-04-29T10:08:56.256" v="43" actId="1076"/>
          <ac:picMkLst>
            <pc:docMk/>
            <pc:sldMk cId="1695156761" sldId="2147479148"/>
            <ac:picMk id="3" creationId="{DEA2BCCF-12CB-A03C-0043-860B2845E167}"/>
          </ac:picMkLst>
        </pc:picChg>
        <pc:picChg chg="del">
          <ac:chgData name="Koen Verbeeck" userId="24d0e79a7fd977da" providerId="LiveId" clId="{35A9AA95-C350-4353-AC86-4FF09FB52A63}" dt="2024-04-29T10:08:45.903" v="39" actId="478"/>
          <ac:picMkLst>
            <pc:docMk/>
            <pc:sldMk cId="1695156761" sldId="2147479148"/>
            <ac:picMk id="8" creationId="{EE50EE4B-E77E-1A0F-7CA6-5497D045E994}"/>
          </ac:picMkLst>
        </pc:picChg>
      </pc:sldChg>
      <pc:sldChg chg="modTransition">
        <pc:chgData name="Koen Verbeeck" userId="24d0e79a7fd977da" providerId="LiveId" clId="{35A9AA95-C350-4353-AC86-4FF09FB52A63}" dt="2024-04-29T09:57:58.103" v="31"/>
        <pc:sldMkLst>
          <pc:docMk/>
          <pc:sldMk cId="1619643768" sldId="2147479149"/>
        </pc:sldMkLst>
      </pc:sldChg>
      <pc:sldChg chg="modTransition">
        <pc:chgData name="Koen Verbeeck" userId="24d0e79a7fd977da" providerId="LiveId" clId="{35A9AA95-C350-4353-AC86-4FF09FB52A63}" dt="2024-04-29T09:57:58.103" v="31"/>
        <pc:sldMkLst>
          <pc:docMk/>
          <pc:sldMk cId="2065758277" sldId="2147479150"/>
        </pc:sldMkLst>
      </pc:sldChg>
      <pc:sldChg chg="modTransition">
        <pc:chgData name="Koen Verbeeck" userId="24d0e79a7fd977da" providerId="LiveId" clId="{35A9AA95-C350-4353-AC86-4FF09FB52A63}" dt="2024-04-29T09:57:58.103" v="31"/>
        <pc:sldMkLst>
          <pc:docMk/>
          <pc:sldMk cId="1542054416" sldId="2147479151"/>
        </pc:sldMkLst>
      </pc:sldChg>
      <pc:sldChg chg="modTransition">
        <pc:chgData name="Koen Verbeeck" userId="24d0e79a7fd977da" providerId="LiveId" clId="{35A9AA95-C350-4353-AC86-4FF09FB52A63}" dt="2024-04-29T09:57:58.103" v="31"/>
        <pc:sldMkLst>
          <pc:docMk/>
          <pc:sldMk cId="3442810152" sldId="2147479152"/>
        </pc:sldMkLst>
      </pc:sldChg>
      <pc:sldChg chg="modTransition">
        <pc:chgData name="Koen Verbeeck" userId="24d0e79a7fd977da" providerId="LiveId" clId="{35A9AA95-C350-4353-AC86-4FF09FB52A63}" dt="2024-04-29T09:57:58.103" v="31"/>
        <pc:sldMkLst>
          <pc:docMk/>
          <pc:sldMk cId="1956618553" sldId="2147479153"/>
        </pc:sldMkLst>
      </pc:sldChg>
      <pc:sldChg chg="modTransition">
        <pc:chgData name="Koen Verbeeck" userId="24d0e79a7fd977da" providerId="LiveId" clId="{35A9AA95-C350-4353-AC86-4FF09FB52A63}" dt="2024-04-29T09:57:58.103" v="31"/>
        <pc:sldMkLst>
          <pc:docMk/>
          <pc:sldMk cId="2479142523" sldId="2147479154"/>
        </pc:sldMkLst>
      </pc:sldChg>
      <pc:sldChg chg="modTransition">
        <pc:chgData name="Koen Verbeeck" userId="24d0e79a7fd977da" providerId="LiveId" clId="{35A9AA95-C350-4353-AC86-4FF09FB52A63}" dt="2024-04-29T09:57:58.103" v="31"/>
        <pc:sldMkLst>
          <pc:docMk/>
          <pc:sldMk cId="3041100848" sldId="2147479155"/>
        </pc:sldMkLst>
      </pc:sldChg>
      <pc:sldChg chg="modTransition">
        <pc:chgData name="Koen Verbeeck" userId="24d0e79a7fd977da" providerId="LiveId" clId="{35A9AA95-C350-4353-AC86-4FF09FB52A63}" dt="2024-04-29T09:57:58.103" v="31"/>
        <pc:sldMkLst>
          <pc:docMk/>
          <pc:sldMk cId="2644149466" sldId="2147479156"/>
        </pc:sldMkLst>
      </pc:sldChg>
      <pc:sldChg chg="modTransition">
        <pc:chgData name="Koen Verbeeck" userId="24d0e79a7fd977da" providerId="LiveId" clId="{35A9AA95-C350-4353-AC86-4FF09FB52A63}" dt="2024-04-29T09:57:58.103" v="31"/>
        <pc:sldMkLst>
          <pc:docMk/>
          <pc:sldMk cId="2682381876" sldId="2147479157"/>
        </pc:sldMkLst>
      </pc:sldChg>
      <pc:sldChg chg="modTransition">
        <pc:chgData name="Koen Verbeeck" userId="24d0e79a7fd977da" providerId="LiveId" clId="{35A9AA95-C350-4353-AC86-4FF09FB52A63}" dt="2024-04-29T09:57:58.103" v="31"/>
        <pc:sldMkLst>
          <pc:docMk/>
          <pc:sldMk cId="983717636" sldId="2147479159"/>
        </pc:sldMkLst>
      </pc:sldChg>
      <pc:sldChg chg="modTransition">
        <pc:chgData name="Koen Verbeeck" userId="24d0e79a7fd977da" providerId="LiveId" clId="{35A9AA95-C350-4353-AC86-4FF09FB52A63}" dt="2024-04-29T09:57:58.103" v="31"/>
        <pc:sldMkLst>
          <pc:docMk/>
          <pc:sldMk cId="3287086493" sldId="2147479160"/>
        </pc:sldMkLst>
      </pc:sldChg>
      <pc:sldChg chg="modTransition">
        <pc:chgData name="Koen Verbeeck" userId="24d0e79a7fd977da" providerId="LiveId" clId="{35A9AA95-C350-4353-AC86-4FF09FB52A63}" dt="2024-04-29T09:57:58.103" v="31"/>
        <pc:sldMkLst>
          <pc:docMk/>
          <pc:sldMk cId="451764680" sldId="2147479161"/>
        </pc:sldMkLst>
      </pc:sldChg>
      <pc:sldChg chg="modTransition">
        <pc:chgData name="Koen Verbeeck" userId="24d0e79a7fd977da" providerId="LiveId" clId="{35A9AA95-C350-4353-AC86-4FF09FB52A63}" dt="2024-04-29T09:57:58.103" v="31"/>
        <pc:sldMkLst>
          <pc:docMk/>
          <pc:sldMk cId="2218536291" sldId="2147479162"/>
        </pc:sldMkLst>
      </pc:sldChg>
      <pc:sldChg chg="modTransition">
        <pc:chgData name="Koen Verbeeck" userId="24d0e79a7fd977da" providerId="LiveId" clId="{35A9AA95-C350-4353-AC86-4FF09FB52A63}" dt="2024-04-29T09:57:58.103" v="31"/>
        <pc:sldMkLst>
          <pc:docMk/>
          <pc:sldMk cId="3885224101" sldId="2147479163"/>
        </pc:sldMkLst>
      </pc:sldChg>
      <pc:sldChg chg="modTransition">
        <pc:chgData name="Koen Verbeeck" userId="24d0e79a7fd977da" providerId="LiveId" clId="{35A9AA95-C350-4353-AC86-4FF09FB52A63}" dt="2024-04-29T09:57:58.103" v="31"/>
        <pc:sldMkLst>
          <pc:docMk/>
          <pc:sldMk cId="471977688" sldId="2147479166"/>
        </pc:sldMkLst>
      </pc:sldChg>
      <pc:sldChg chg="modTransition">
        <pc:chgData name="Koen Verbeeck" userId="24d0e79a7fd977da" providerId="LiveId" clId="{35A9AA95-C350-4353-AC86-4FF09FB52A63}" dt="2024-04-29T09:57:58.103" v="31"/>
        <pc:sldMkLst>
          <pc:docMk/>
          <pc:sldMk cId="955949538" sldId="2147479167"/>
        </pc:sldMkLst>
      </pc:sldChg>
      <pc:sldChg chg="modTransition">
        <pc:chgData name="Koen Verbeeck" userId="24d0e79a7fd977da" providerId="LiveId" clId="{35A9AA95-C350-4353-AC86-4FF09FB52A63}" dt="2024-04-29T09:57:58.103" v="31"/>
        <pc:sldMkLst>
          <pc:docMk/>
          <pc:sldMk cId="1585218437" sldId="2147479168"/>
        </pc:sldMkLst>
      </pc:sldChg>
      <pc:sldChg chg="modTransition">
        <pc:chgData name="Koen Verbeeck" userId="24d0e79a7fd977da" providerId="LiveId" clId="{35A9AA95-C350-4353-AC86-4FF09FB52A63}" dt="2024-04-29T09:57:58.103" v="31"/>
        <pc:sldMkLst>
          <pc:docMk/>
          <pc:sldMk cId="38405499" sldId="2147479169"/>
        </pc:sldMkLst>
      </pc:sldChg>
      <pc:sldChg chg="modTransition">
        <pc:chgData name="Koen Verbeeck" userId="24d0e79a7fd977da" providerId="LiveId" clId="{35A9AA95-C350-4353-AC86-4FF09FB52A63}" dt="2024-04-29T09:57:58.103" v="31"/>
        <pc:sldMkLst>
          <pc:docMk/>
          <pc:sldMk cId="485214994" sldId="2147479170"/>
        </pc:sldMkLst>
      </pc:sldChg>
      <pc:sldChg chg="modTransition">
        <pc:chgData name="Koen Verbeeck" userId="24d0e79a7fd977da" providerId="LiveId" clId="{35A9AA95-C350-4353-AC86-4FF09FB52A63}" dt="2024-04-29T09:57:58.103" v="31"/>
        <pc:sldMkLst>
          <pc:docMk/>
          <pc:sldMk cId="4093320302" sldId="2147479172"/>
        </pc:sldMkLst>
      </pc:sldChg>
      <pc:sldChg chg="modTransition">
        <pc:chgData name="Koen Verbeeck" userId="24d0e79a7fd977da" providerId="LiveId" clId="{35A9AA95-C350-4353-AC86-4FF09FB52A63}" dt="2024-04-29T09:57:58.103" v="31"/>
        <pc:sldMkLst>
          <pc:docMk/>
          <pc:sldMk cId="864387825" sldId="2147479173"/>
        </pc:sldMkLst>
      </pc:sldChg>
      <pc:sldChg chg="modSp mod modTransition">
        <pc:chgData name="Koen Verbeeck" userId="24d0e79a7fd977da" providerId="LiveId" clId="{35A9AA95-C350-4353-AC86-4FF09FB52A63}" dt="2024-04-29T11:02:15.431" v="89" actId="20577"/>
        <pc:sldMkLst>
          <pc:docMk/>
          <pc:sldMk cId="2179187347" sldId="2147479174"/>
        </pc:sldMkLst>
        <pc:spChg chg="mod">
          <ac:chgData name="Koen Verbeeck" userId="24d0e79a7fd977da" providerId="LiveId" clId="{35A9AA95-C350-4353-AC86-4FF09FB52A63}" dt="2024-04-29T11:02:15.431" v="89" actId="20577"/>
          <ac:spMkLst>
            <pc:docMk/>
            <pc:sldMk cId="2179187347" sldId="2147479174"/>
            <ac:spMk id="2" creationId="{8A4DBE20-23A3-848D-01E0-25B9F5CED3C3}"/>
          </ac:spMkLst>
        </pc:spChg>
      </pc:sldChg>
      <pc:sldChg chg="modTransition">
        <pc:chgData name="Koen Verbeeck" userId="24d0e79a7fd977da" providerId="LiveId" clId="{35A9AA95-C350-4353-AC86-4FF09FB52A63}" dt="2024-04-29T09:57:58.103" v="31"/>
        <pc:sldMkLst>
          <pc:docMk/>
          <pc:sldMk cId="1943900276" sldId="2147479175"/>
        </pc:sldMkLst>
      </pc:sldChg>
      <pc:sldChg chg="addSp delSp modSp new mod modTransition modAnim">
        <pc:chgData name="Koen Verbeeck" userId="24d0e79a7fd977da" providerId="LiveId" clId="{35A9AA95-C350-4353-AC86-4FF09FB52A63}" dt="2024-04-29T09:57:58.103" v="31"/>
        <pc:sldMkLst>
          <pc:docMk/>
          <pc:sldMk cId="2689504373" sldId="2147479176"/>
        </pc:sldMkLst>
        <pc:spChg chg="del">
          <ac:chgData name="Koen Verbeeck" userId="24d0e79a7fd977da" providerId="LiveId" clId="{35A9AA95-C350-4353-AC86-4FF09FB52A63}" dt="2024-04-29T09:57:06.576" v="22" actId="478"/>
          <ac:spMkLst>
            <pc:docMk/>
            <pc:sldMk cId="2689504373" sldId="2147479176"/>
            <ac:spMk id="2" creationId="{BF08091A-D6D3-682B-F1D1-FC3CEF350FD1}"/>
          </ac:spMkLst>
        </pc:spChg>
        <pc:spChg chg="mod">
          <ac:chgData name="Koen Verbeeck" userId="24d0e79a7fd977da" providerId="LiveId" clId="{35A9AA95-C350-4353-AC86-4FF09FB52A63}" dt="2024-04-29T09:57:03.934" v="21" actId="20577"/>
          <ac:spMkLst>
            <pc:docMk/>
            <pc:sldMk cId="2689504373" sldId="2147479176"/>
            <ac:spMk id="3" creationId="{63DDA193-89F6-1E81-BE1E-853071820566}"/>
          </ac:spMkLst>
        </pc:spChg>
        <pc:picChg chg="add mod ord">
          <ac:chgData name="Koen Verbeeck" userId="24d0e79a7fd977da" providerId="LiveId" clId="{35A9AA95-C350-4353-AC86-4FF09FB52A63}" dt="2024-04-29T09:57:46.098" v="29" actId="166"/>
          <ac:picMkLst>
            <pc:docMk/>
            <pc:sldMk cId="2689504373" sldId="2147479176"/>
            <ac:picMk id="5" creationId="{63FD5524-FFCC-324C-9076-B652D82349DE}"/>
          </ac:picMkLst>
        </pc:picChg>
        <pc:picChg chg="add mod">
          <ac:chgData name="Koen Verbeeck" userId="24d0e79a7fd977da" providerId="LiveId" clId="{35A9AA95-C350-4353-AC86-4FF09FB52A63}" dt="2024-04-29T09:57:41.870" v="27" actId="1076"/>
          <ac:picMkLst>
            <pc:docMk/>
            <pc:sldMk cId="2689504373" sldId="2147479176"/>
            <ac:picMk id="7" creationId="{9A859814-7038-C6DE-8964-65B9BDAF1E49}"/>
          </ac:picMkLst>
        </pc:picChg>
      </pc:sldChg>
      <pc:sldChg chg="addSp delSp modSp new mod">
        <pc:chgData name="Koen Verbeeck" userId="24d0e79a7fd977da" providerId="LiveId" clId="{35A9AA95-C350-4353-AC86-4FF09FB52A63}" dt="2024-04-30T13:48:21.614" v="107" actId="1076"/>
        <pc:sldMkLst>
          <pc:docMk/>
          <pc:sldMk cId="177426857" sldId="2147479177"/>
        </pc:sldMkLst>
        <pc:spChg chg="del">
          <ac:chgData name="Koen Verbeeck" userId="24d0e79a7fd977da" providerId="LiveId" clId="{35A9AA95-C350-4353-AC86-4FF09FB52A63}" dt="2024-04-29T09:58:27.334" v="34" actId="478"/>
          <ac:spMkLst>
            <pc:docMk/>
            <pc:sldMk cId="177426857" sldId="2147479177"/>
            <ac:spMk id="2" creationId="{2510DFCA-819A-05C8-2597-A27D16482AFC}"/>
          </ac:spMkLst>
        </pc:spChg>
        <pc:spChg chg="add mod">
          <ac:chgData name="Koen Verbeeck" userId="24d0e79a7fd977da" providerId="LiveId" clId="{35A9AA95-C350-4353-AC86-4FF09FB52A63}" dt="2024-04-29T09:58:24.465" v="33"/>
          <ac:spMkLst>
            <pc:docMk/>
            <pc:sldMk cId="177426857" sldId="2147479177"/>
            <ac:spMk id="3" creationId="{FCFB7DB4-1468-F0AE-097D-595B2B20641F}"/>
          </ac:spMkLst>
        </pc:spChg>
        <pc:picChg chg="add mod">
          <ac:chgData name="Koen Verbeeck" userId="24d0e79a7fd977da" providerId="LiveId" clId="{35A9AA95-C350-4353-AC86-4FF09FB52A63}" dt="2024-04-30T13:48:21.614" v="107" actId="1076"/>
          <ac:picMkLst>
            <pc:docMk/>
            <pc:sldMk cId="177426857" sldId="2147479177"/>
            <ac:picMk id="1026" creationId="{838545D1-0100-09D7-8199-CC552DBC1359}"/>
          </ac:picMkLst>
        </pc:picChg>
      </pc:sldChg>
      <pc:sldChg chg="addSp modSp new mod modAnim">
        <pc:chgData name="Koen Verbeeck" userId="24d0e79a7fd977da" providerId="LiveId" clId="{35A9AA95-C350-4353-AC86-4FF09FB52A63}" dt="2024-04-29T11:23:36.856" v="103"/>
        <pc:sldMkLst>
          <pc:docMk/>
          <pc:sldMk cId="3138548592" sldId="2147479178"/>
        </pc:sldMkLst>
        <pc:picChg chg="add mod">
          <ac:chgData name="Koen Verbeeck" userId="24d0e79a7fd977da" providerId="LiveId" clId="{35A9AA95-C350-4353-AC86-4FF09FB52A63}" dt="2024-04-29T11:20:28.283" v="98" actId="1076"/>
          <ac:picMkLst>
            <pc:docMk/>
            <pc:sldMk cId="3138548592" sldId="2147479178"/>
            <ac:picMk id="5" creationId="{415C649A-A08B-596A-6EDA-14D3E39CAA9E}"/>
          </ac:picMkLst>
        </pc:picChg>
        <pc:picChg chg="add mod">
          <ac:chgData name="Koen Verbeeck" userId="24d0e79a7fd977da" providerId="LiveId" clId="{35A9AA95-C350-4353-AC86-4FF09FB52A63}" dt="2024-04-29T11:23:34.586" v="102" actId="1076"/>
          <ac:picMkLst>
            <pc:docMk/>
            <pc:sldMk cId="3138548592" sldId="2147479178"/>
            <ac:picMk id="7" creationId="{02574EE1-E62D-52C0-1D98-8707358F2404}"/>
          </ac:picMkLst>
        </pc:picChg>
      </pc:sldChg>
      <pc:sldChg chg="addSp modSp new mod modAnim">
        <pc:chgData name="Koen Verbeeck" userId="24d0e79a7fd977da" providerId="LiveId" clId="{35A9AA95-C350-4353-AC86-4FF09FB52A63}" dt="2024-04-29T11:03:06.675" v="96"/>
        <pc:sldMkLst>
          <pc:docMk/>
          <pc:sldMk cId="3494713279" sldId="2147479179"/>
        </pc:sldMkLst>
        <pc:spChg chg="mod">
          <ac:chgData name="Koen Verbeeck" userId="24d0e79a7fd977da" providerId="LiveId" clId="{35A9AA95-C350-4353-AC86-4FF09FB52A63}" dt="2024-04-29T11:02:11.013" v="80" actId="20577"/>
          <ac:spMkLst>
            <pc:docMk/>
            <pc:sldMk cId="3494713279" sldId="2147479179"/>
            <ac:spMk id="2" creationId="{A9E8205F-D370-7722-0418-FB216DF024D5}"/>
          </ac:spMkLst>
        </pc:spChg>
        <pc:picChg chg="add mod ord">
          <ac:chgData name="Koen Verbeeck" userId="24d0e79a7fd977da" providerId="LiveId" clId="{35A9AA95-C350-4353-AC86-4FF09FB52A63}" dt="2024-04-29T11:03:05.003" v="95" actId="1076"/>
          <ac:picMkLst>
            <pc:docMk/>
            <pc:sldMk cId="3494713279" sldId="2147479179"/>
            <ac:picMk id="4" creationId="{CCFDF5AC-597D-33D5-26FD-96CC3F0CB2FE}"/>
          </ac:picMkLst>
        </pc:picChg>
        <pc:picChg chg="add mod">
          <ac:chgData name="Koen Verbeeck" userId="24d0e79a7fd977da" providerId="LiveId" clId="{35A9AA95-C350-4353-AC86-4FF09FB52A63}" dt="2024-04-29T11:02:06.723" v="60" actId="1076"/>
          <ac:picMkLst>
            <pc:docMk/>
            <pc:sldMk cId="3494713279" sldId="2147479179"/>
            <ac:picMk id="5" creationId="{F1F42778-38B1-EFD1-8619-504B2B969126}"/>
          </ac:picMkLst>
        </pc:picChg>
        <pc:picChg chg="add mod">
          <ac:chgData name="Koen Verbeeck" userId="24d0e79a7fd977da" providerId="LiveId" clId="{35A9AA95-C350-4353-AC86-4FF09FB52A63}" dt="2024-04-29T11:02:58.466" v="92" actId="1076"/>
          <ac:picMkLst>
            <pc:docMk/>
            <pc:sldMk cId="3494713279" sldId="2147479179"/>
            <ac:picMk id="6" creationId="{F4147C2A-7056-01BB-A517-EE323E62B680}"/>
          </ac:picMkLst>
        </pc:picChg>
      </pc:sldChg>
      <pc:sldChg chg="add">
        <pc:chgData name="Koen Verbeeck" userId="24d0e79a7fd977da" providerId="LiveId" clId="{35A9AA95-C350-4353-AC86-4FF09FB52A63}" dt="2024-05-05T19:25:07.909" v="108" actId="2890"/>
        <pc:sldMkLst>
          <pc:docMk/>
          <pc:sldMk cId="2171839129" sldId="2147479180"/>
        </pc:sldMkLst>
      </pc:sldChg>
      <pc:sldChg chg="addSp delSp modSp new mod modClrScheme modAnim chgLayout">
        <pc:chgData name="Koen Verbeeck" userId="24d0e79a7fd977da" providerId="LiveId" clId="{35A9AA95-C350-4353-AC86-4FF09FB52A63}" dt="2024-05-05T19:27:42.020" v="142"/>
        <pc:sldMkLst>
          <pc:docMk/>
          <pc:sldMk cId="3160266847" sldId="2147479181"/>
        </pc:sldMkLst>
        <pc:spChg chg="del mod ord">
          <ac:chgData name="Koen Verbeeck" userId="24d0e79a7fd977da" providerId="LiveId" clId="{35A9AA95-C350-4353-AC86-4FF09FB52A63}" dt="2024-05-05T19:25:22.564" v="120" actId="700"/>
          <ac:spMkLst>
            <pc:docMk/>
            <pc:sldMk cId="3160266847" sldId="2147479181"/>
            <ac:spMk id="2" creationId="{418736DF-8925-DCAC-7DFD-D2F86284B6F8}"/>
          </ac:spMkLst>
        </pc:spChg>
        <pc:spChg chg="del">
          <ac:chgData name="Koen Verbeeck" userId="24d0e79a7fd977da" providerId="LiveId" clId="{35A9AA95-C350-4353-AC86-4FF09FB52A63}" dt="2024-05-05T19:25:22.564" v="120" actId="700"/>
          <ac:spMkLst>
            <pc:docMk/>
            <pc:sldMk cId="3160266847" sldId="2147479181"/>
            <ac:spMk id="3" creationId="{DB16A1BB-7AE6-231A-7F51-58D9E10093B3}"/>
          </ac:spMkLst>
        </pc:spChg>
        <pc:spChg chg="add mod ord">
          <ac:chgData name="Koen Verbeeck" userId="24d0e79a7fd977da" providerId="LiveId" clId="{35A9AA95-C350-4353-AC86-4FF09FB52A63}" dt="2024-05-05T19:25:26.658" v="132" actId="20577"/>
          <ac:spMkLst>
            <pc:docMk/>
            <pc:sldMk cId="3160266847" sldId="2147479181"/>
            <ac:spMk id="4" creationId="{558C4841-AE69-D460-A14B-C3C652CB5BC6}"/>
          </ac:spMkLst>
        </pc:spChg>
        <pc:spChg chg="add mod">
          <ac:chgData name="Koen Verbeeck" userId="24d0e79a7fd977da" providerId="LiveId" clId="{35A9AA95-C350-4353-AC86-4FF09FB52A63}" dt="2024-05-05T19:27:37.191" v="141" actId="1076"/>
          <ac:spMkLst>
            <pc:docMk/>
            <pc:sldMk cId="3160266847" sldId="2147479181"/>
            <ac:spMk id="9" creationId="{212926A2-D319-8AD9-82EF-3EF924AAA08C}"/>
          </ac:spMkLst>
        </pc:spChg>
        <pc:picChg chg="add mod">
          <ac:chgData name="Koen Verbeeck" userId="24d0e79a7fd977da" providerId="LiveId" clId="{35A9AA95-C350-4353-AC86-4FF09FB52A63}" dt="2024-05-05T19:26:31.156" v="134" actId="1076"/>
          <ac:picMkLst>
            <pc:docMk/>
            <pc:sldMk cId="3160266847" sldId="2147479181"/>
            <ac:picMk id="6" creationId="{10483ADC-0287-2F73-DEDD-6E965C6C63C0}"/>
          </ac:picMkLst>
        </pc:picChg>
        <pc:picChg chg="add mod">
          <ac:chgData name="Koen Verbeeck" userId="24d0e79a7fd977da" providerId="LiveId" clId="{35A9AA95-C350-4353-AC86-4FF09FB52A63}" dt="2024-05-05T19:26:58.084" v="136" actId="1076"/>
          <ac:picMkLst>
            <pc:docMk/>
            <pc:sldMk cId="3160266847" sldId="2147479181"/>
            <ac:picMk id="8" creationId="{7294F7CE-3B07-A6ED-BB9E-8625C449BCDD}"/>
          </ac:picMkLst>
        </pc:picChg>
      </pc:sldChg>
      <pc:sldMasterChg chg="delSldLayout">
        <pc:chgData name="Koen Verbeeck" userId="24d0e79a7fd977da" providerId="LiveId" clId="{35A9AA95-C350-4353-AC86-4FF09FB52A63}" dt="2024-04-29T09:57:16.201" v="25" actId="47"/>
        <pc:sldMasterMkLst>
          <pc:docMk/>
          <pc:sldMasterMk cId="1201240828" sldId="2147483683"/>
        </pc:sldMasterMkLst>
        <pc:sldLayoutChg chg="del">
          <pc:chgData name="Koen Verbeeck" userId="24d0e79a7fd977da" providerId="LiveId" clId="{35A9AA95-C350-4353-AC86-4FF09FB52A63}" dt="2024-04-29T09:57:16.201" v="25" actId="47"/>
          <pc:sldLayoutMkLst>
            <pc:docMk/>
            <pc:sldMasterMk cId="1201240828" sldId="2147483683"/>
            <pc:sldLayoutMk cId="2955875296" sldId="2147483727"/>
          </pc:sldLayoutMkLst>
        </pc:sldLayoutChg>
      </pc:sldMasterChg>
    </pc:docChg>
  </pc:docChgLst>
  <pc:docChgLst>
    <pc:chgData name="Koen Verbeeck" userId="24d0e79a7fd977da" providerId="LiveId" clId="{41097454-1B86-439A-85D8-FCD1C96137AC}"/>
    <pc:docChg chg="undo custSel addSld delSld modSld">
      <pc:chgData name="Koen Verbeeck" userId="24d0e79a7fd977da" providerId="LiveId" clId="{41097454-1B86-439A-85D8-FCD1C96137AC}" dt="2023-11-24T10:33:56.163" v="298" actId="20577"/>
      <pc:docMkLst>
        <pc:docMk/>
      </pc:docMkLst>
      <pc:sldChg chg="modSp mod">
        <pc:chgData name="Koen Verbeeck" userId="24d0e79a7fd977da" providerId="LiveId" clId="{41097454-1B86-439A-85D8-FCD1C96137AC}" dt="2023-11-24T10:33:08.575" v="259"/>
        <pc:sldMkLst>
          <pc:docMk/>
          <pc:sldMk cId="726080506" sldId="407"/>
        </pc:sldMkLst>
        <pc:spChg chg="mod">
          <ac:chgData name="Koen Verbeeck" userId="24d0e79a7fd977da" providerId="LiveId" clId="{41097454-1B86-439A-85D8-FCD1C96137AC}" dt="2023-11-24T10:33:08.575" v="259"/>
          <ac:spMkLst>
            <pc:docMk/>
            <pc:sldMk cId="726080506" sldId="407"/>
            <ac:spMk id="4" creationId="{F0B5AEEA-3911-E5CE-F922-71918C732320}"/>
          </ac:spMkLst>
        </pc:spChg>
      </pc:sldChg>
      <pc:sldChg chg="modNotesTx">
        <pc:chgData name="Koen Verbeeck" userId="24d0e79a7fd977da" providerId="LiveId" clId="{41097454-1B86-439A-85D8-FCD1C96137AC}" dt="2023-11-24T10:09:51.200" v="63" actId="20577"/>
        <pc:sldMkLst>
          <pc:docMk/>
          <pc:sldMk cId="1981195702" sldId="2147479139"/>
        </pc:sldMkLst>
      </pc:sldChg>
      <pc:sldChg chg="del">
        <pc:chgData name="Koen Verbeeck" userId="24d0e79a7fd977da" providerId="LiveId" clId="{41097454-1B86-439A-85D8-FCD1C96137AC}" dt="2023-11-24T10:24:49.320" v="78" actId="47"/>
        <pc:sldMkLst>
          <pc:docMk/>
          <pc:sldMk cId="3471712006" sldId="2147479165"/>
        </pc:sldMkLst>
      </pc:sldChg>
      <pc:sldChg chg="modSp mod">
        <pc:chgData name="Koen Verbeeck" userId="24d0e79a7fd977da" providerId="LiveId" clId="{41097454-1B86-439A-85D8-FCD1C96137AC}" dt="2023-11-24T10:25:39.199" v="85" actId="20577"/>
        <pc:sldMkLst>
          <pc:docMk/>
          <pc:sldMk cId="485214994" sldId="2147479170"/>
        </pc:sldMkLst>
        <pc:spChg chg="mod">
          <ac:chgData name="Koen Verbeeck" userId="24d0e79a7fd977da" providerId="LiveId" clId="{41097454-1B86-439A-85D8-FCD1C96137AC}" dt="2023-11-24T10:25:39.199" v="85" actId="20577"/>
          <ac:spMkLst>
            <pc:docMk/>
            <pc:sldMk cId="485214994" sldId="2147479170"/>
            <ac:spMk id="3" creationId="{3D26A323-ADFE-A02B-E06E-9E5FC358A01F}"/>
          </ac:spMkLst>
        </pc:spChg>
      </pc:sldChg>
      <pc:sldChg chg="addSp modSp mod modAnim">
        <pc:chgData name="Koen Verbeeck" userId="24d0e79a7fd977da" providerId="LiveId" clId="{41097454-1B86-439A-85D8-FCD1C96137AC}" dt="2023-11-24T10:28:24.706" v="218"/>
        <pc:sldMkLst>
          <pc:docMk/>
          <pc:sldMk cId="864387825" sldId="2147479173"/>
        </pc:sldMkLst>
        <pc:spChg chg="add mod">
          <ac:chgData name="Koen Verbeeck" userId="24d0e79a7fd977da" providerId="LiveId" clId="{41097454-1B86-439A-85D8-FCD1C96137AC}" dt="2023-11-24T10:26:53.678" v="119" actId="14100"/>
          <ac:spMkLst>
            <pc:docMk/>
            <pc:sldMk cId="864387825" sldId="2147479173"/>
            <ac:spMk id="4" creationId="{5A94B864-DC96-9715-8F81-7A2F066718EE}"/>
          </ac:spMkLst>
        </pc:spChg>
        <pc:spChg chg="add mod">
          <ac:chgData name="Koen Verbeeck" userId="24d0e79a7fd977da" providerId="LiveId" clId="{41097454-1B86-439A-85D8-FCD1C96137AC}" dt="2023-11-24T10:28:04.024" v="217" actId="1076"/>
          <ac:spMkLst>
            <pc:docMk/>
            <pc:sldMk cId="864387825" sldId="2147479173"/>
            <ac:spMk id="13" creationId="{DCC41A69-3886-3435-9C61-E9B74C956A4A}"/>
          </ac:spMkLst>
        </pc:spChg>
        <pc:graphicFrameChg chg="modGraphic">
          <ac:chgData name="Koen Verbeeck" userId="24d0e79a7fd977da" providerId="LiveId" clId="{41097454-1B86-439A-85D8-FCD1C96137AC}" dt="2023-11-24T10:26:39.247" v="116" actId="6549"/>
          <ac:graphicFrameMkLst>
            <pc:docMk/>
            <pc:sldMk cId="864387825" sldId="2147479173"/>
            <ac:graphicFrameMk id="6" creationId="{11568771-3744-A1D1-475B-7DB0F8AABD15}"/>
          </ac:graphicFrameMkLst>
        </pc:graphicFrameChg>
        <pc:cxnChg chg="add mod">
          <ac:chgData name="Koen Verbeeck" userId="24d0e79a7fd977da" providerId="LiveId" clId="{41097454-1B86-439A-85D8-FCD1C96137AC}" dt="2023-11-24T10:28:00.967" v="216" actId="14100"/>
          <ac:cxnSpMkLst>
            <pc:docMk/>
            <pc:sldMk cId="864387825" sldId="2147479173"/>
            <ac:cxnSpMk id="9" creationId="{728261AF-1309-87DB-14B7-D88EA6636D27}"/>
          </ac:cxnSpMkLst>
        </pc:cxnChg>
      </pc:sldChg>
      <pc:sldChg chg="addSp modSp new mod">
        <pc:chgData name="Koen Verbeeck" userId="24d0e79a7fd977da" providerId="LiveId" clId="{41097454-1B86-439A-85D8-FCD1C96137AC}" dt="2023-11-24T10:10:20.937" v="77" actId="1076"/>
        <pc:sldMkLst>
          <pc:docMk/>
          <pc:sldMk cId="2179187347" sldId="2147479174"/>
        </pc:sldMkLst>
        <pc:spChg chg="mod">
          <ac:chgData name="Koen Verbeeck" userId="24d0e79a7fd977da" providerId="LiveId" clId="{41097454-1B86-439A-85D8-FCD1C96137AC}" dt="2023-11-24T10:10:09.151" v="73" actId="20577"/>
          <ac:spMkLst>
            <pc:docMk/>
            <pc:sldMk cId="2179187347" sldId="2147479174"/>
            <ac:spMk id="2" creationId="{8A4DBE20-23A3-848D-01E0-25B9F5CED3C3}"/>
          </ac:spMkLst>
        </pc:spChg>
        <pc:picChg chg="add mod">
          <ac:chgData name="Koen Verbeeck" userId="24d0e79a7fd977da" providerId="LiveId" clId="{41097454-1B86-439A-85D8-FCD1C96137AC}" dt="2023-11-24T10:10:20.937" v="77" actId="1076"/>
          <ac:picMkLst>
            <pc:docMk/>
            <pc:sldMk cId="2179187347" sldId="2147479174"/>
            <ac:picMk id="4" creationId="{E31C250C-C4B0-B37F-2A0A-30CA273A8A33}"/>
          </ac:picMkLst>
        </pc:picChg>
      </pc:sldChg>
      <pc:sldChg chg="modSp add modAnim">
        <pc:chgData name="Koen Verbeeck" userId="24d0e79a7fd977da" providerId="LiveId" clId="{41097454-1B86-439A-85D8-FCD1C96137AC}" dt="2023-11-24T10:33:56.163" v="298" actId="20577"/>
        <pc:sldMkLst>
          <pc:docMk/>
          <pc:sldMk cId="1943900276" sldId="2147479175"/>
        </pc:sldMkLst>
        <pc:spChg chg="mod">
          <ac:chgData name="Koen Verbeeck" userId="24d0e79a7fd977da" providerId="LiveId" clId="{41097454-1B86-439A-85D8-FCD1C96137AC}" dt="2023-11-24T10:33:56.163" v="298" actId="20577"/>
          <ac:spMkLst>
            <pc:docMk/>
            <pc:sldMk cId="1943900276" sldId="2147479175"/>
            <ac:spMk id="13" creationId="{0A925C7F-DC41-244E-985A-B5DACDDC48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AD69C-6394-4659-9DC6-CEF546E314AF}" type="doc">
      <dgm:prSet loTypeId="urn:microsoft.com/office/officeart/2005/8/layout/cycle1" loCatId="cycle" qsTypeId="urn:microsoft.com/office/officeart/2005/8/quickstyle/simple2" qsCatId="simple" csTypeId="urn:microsoft.com/office/officeart/2005/8/colors/accent3_1" csCatId="accent3" phldr="1"/>
      <dgm:spPr/>
      <dgm:t>
        <a:bodyPr/>
        <a:lstStyle/>
        <a:p>
          <a:endParaRPr lang="en-US"/>
        </a:p>
      </dgm:t>
    </dgm:pt>
    <dgm:pt modelId="{13169D24-4EE7-468C-AC3B-7A132EFB12C9}">
      <dgm:prSet phldrT="[Text]"/>
      <dgm:spPr>
        <a:xfrm>
          <a:off x="2465763" y="189521"/>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F5639D72-B5F1-4893-A792-6A81A5F49602}" type="parTrans" cxnId="{9E4578F5-42CB-46CE-895C-B207E74DD3C9}">
      <dgm:prSet/>
      <dgm:spPr/>
      <dgm:t>
        <a:bodyPr/>
        <a:lstStyle/>
        <a:p>
          <a:endParaRPr lang="en-US"/>
        </a:p>
      </dgm:t>
    </dgm:pt>
    <dgm:pt modelId="{8B2DFCDC-649C-4698-BC17-B76EFDE5EAE7}" type="sibTrans" cxnId="{9E4578F5-42CB-46CE-895C-B207E74DD3C9}">
      <dgm:prSet/>
      <dgm:spPr>
        <a:xfrm>
          <a:off x="994978" y="-352"/>
          <a:ext cx="2283575" cy="2283575"/>
        </a:xfrm>
        <a:prstGeom prst="circularArrow">
          <a:avLst>
            <a:gd name="adj1" fmla="val 8250"/>
            <a:gd name="adj2" fmla="val 576254"/>
            <a:gd name="adj3" fmla="val 2963230"/>
            <a:gd name="adj4" fmla="val 52142"/>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061EFCA8-C85C-4297-81A8-B56B30E72CF4}">
      <dgm:prSet phldrT="[Text]"/>
      <dgm:spPr>
        <a:xfrm>
          <a:off x="1653698" y="1596059"/>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A2F8ECAF-9024-4192-86D2-C9E4402C4DD1}" type="parTrans" cxnId="{A897B824-B9F4-48AC-B7DC-1802EBFFAD98}">
      <dgm:prSet/>
      <dgm:spPr/>
      <dgm:t>
        <a:bodyPr/>
        <a:lstStyle/>
        <a:p>
          <a:endParaRPr lang="en-US"/>
        </a:p>
      </dgm:t>
    </dgm:pt>
    <dgm:pt modelId="{12EE825A-823C-4423-9824-2356D7AA9041}" type="sibTrans" cxnId="{A897B824-B9F4-48AC-B7DC-1802EBFFAD98}">
      <dgm:prSet/>
      <dgm:spPr>
        <a:xfrm>
          <a:off x="994978" y="-352"/>
          <a:ext cx="2283575" cy="2283575"/>
        </a:xfrm>
        <a:prstGeom prst="circularArrow">
          <a:avLst>
            <a:gd name="adj1" fmla="val 8250"/>
            <a:gd name="adj2" fmla="val 576254"/>
            <a:gd name="adj3" fmla="val 10171605"/>
            <a:gd name="adj4" fmla="val 7260516"/>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C091D08D-263A-4EFC-B6DE-EED5574159A4}">
      <dgm:prSet phldrT="[Text]"/>
      <dgm:spPr>
        <a:xfrm>
          <a:off x="841633" y="189521"/>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E1B42B8C-6E57-43CD-98F9-02C36397AC0B}" type="parTrans" cxnId="{7E2C0A99-521D-4917-AE7B-62F5C6139F28}">
      <dgm:prSet/>
      <dgm:spPr/>
      <dgm:t>
        <a:bodyPr/>
        <a:lstStyle/>
        <a:p>
          <a:endParaRPr lang="en-US"/>
        </a:p>
      </dgm:t>
    </dgm:pt>
    <dgm:pt modelId="{9B2D45C0-EDD4-4AC6-891B-1AEBACAB6CB2}" type="sibTrans" cxnId="{7E2C0A99-521D-4917-AE7B-62F5C6139F28}">
      <dgm:prSet/>
      <dgm:spPr>
        <a:xfrm>
          <a:off x="994978" y="-352"/>
          <a:ext cx="2283575" cy="2283575"/>
        </a:xfrm>
        <a:prstGeom prst="circularArrow">
          <a:avLst>
            <a:gd name="adj1" fmla="val 8250"/>
            <a:gd name="adj2" fmla="val 576254"/>
            <a:gd name="adj3" fmla="val 16856137"/>
            <a:gd name="adj4" fmla="val 14967610"/>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520C490F-E3FA-4115-97BE-69C148B7448B}" type="pres">
      <dgm:prSet presAssocID="{FCAAD69C-6394-4659-9DC6-CEF546E314AF}" presName="cycle" presStyleCnt="0">
        <dgm:presLayoutVars>
          <dgm:dir/>
          <dgm:resizeHandles val="exact"/>
        </dgm:presLayoutVars>
      </dgm:prSet>
      <dgm:spPr/>
    </dgm:pt>
    <dgm:pt modelId="{DC741617-4CE6-414D-B49D-1A8541E4B937}" type="pres">
      <dgm:prSet presAssocID="{13169D24-4EE7-468C-AC3B-7A132EFB12C9}" presName="dummy" presStyleCnt="0"/>
      <dgm:spPr/>
    </dgm:pt>
    <dgm:pt modelId="{C10A87E1-FDD3-46A8-B5D2-4FD98AE9AB7A}" type="pres">
      <dgm:prSet presAssocID="{13169D24-4EE7-468C-AC3B-7A132EFB12C9}" presName="node" presStyleLbl="revTx" presStyleIdx="0" presStyleCnt="3">
        <dgm:presLayoutVars>
          <dgm:bulletEnabled val="1"/>
        </dgm:presLayoutVars>
      </dgm:prSet>
      <dgm:spPr/>
    </dgm:pt>
    <dgm:pt modelId="{0FD55D5E-208F-430F-A8CD-94EE7D827193}" type="pres">
      <dgm:prSet presAssocID="{8B2DFCDC-649C-4698-BC17-B76EFDE5EAE7}" presName="sibTrans" presStyleLbl="node1" presStyleIdx="0" presStyleCnt="3"/>
      <dgm:spPr/>
    </dgm:pt>
    <dgm:pt modelId="{9949D689-75E9-485B-B200-E10CD4C37D1E}" type="pres">
      <dgm:prSet presAssocID="{061EFCA8-C85C-4297-81A8-B56B30E72CF4}" presName="dummy" presStyleCnt="0"/>
      <dgm:spPr/>
    </dgm:pt>
    <dgm:pt modelId="{321739F0-C0EA-432F-B4F6-625A9A1A0A22}" type="pres">
      <dgm:prSet presAssocID="{061EFCA8-C85C-4297-81A8-B56B30E72CF4}" presName="node" presStyleLbl="revTx" presStyleIdx="1" presStyleCnt="3">
        <dgm:presLayoutVars>
          <dgm:bulletEnabled val="1"/>
        </dgm:presLayoutVars>
      </dgm:prSet>
      <dgm:spPr/>
    </dgm:pt>
    <dgm:pt modelId="{E63292B4-3A39-4193-AEE4-E9048BA64B09}" type="pres">
      <dgm:prSet presAssocID="{12EE825A-823C-4423-9824-2356D7AA9041}" presName="sibTrans" presStyleLbl="node1" presStyleIdx="1" presStyleCnt="3"/>
      <dgm:spPr/>
    </dgm:pt>
    <dgm:pt modelId="{DB5E506D-B154-44AB-9653-DC0DE6573ADC}" type="pres">
      <dgm:prSet presAssocID="{C091D08D-263A-4EFC-B6DE-EED5574159A4}" presName="dummy" presStyleCnt="0"/>
      <dgm:spPr/>
    </dgm:pt>
    <dgm:pt modelId="{3DFC0A82-DFE9-45F9-9F12-37E7C2411C3F}" type="pres">
      <dgm:prSet presAssocID="{C091D08D-263A-4EFC-B6DE-EED5574159A4}" presName="node" presStyleLbl="revTx" presStyleIdx="2" presStyleCnt="3">
        <dgm:presLayoutVars>
          <dgm:bulletEnabled val="1"/>
        </dgm:presLayoutVars>
      </dgm:prSet>
      <dgm:spPr/>
    </dgm:pt>
    <dgm:pt modelId="{0B72F96B-EF82-4822-A1F0-A34A894C4D37}" type="pres">
      <dgm:prSet presAssocID="{9B2D45C0-EDD4-4AC6-891B-1AEBACAB6CB2}" presName="sibTrans" presStyleLbl="node1" presStyleIdx="2" presStyleCnt="3"/>
      <dgm:spPr/>
    </dgm:pt>
  </dgm:ptLst>
  <dgm:cxnLst>
    <dgm:cxn modelId="{A897B824-B9F4-48AC-B7DC-1802EBFFAD98}" srcId="{FCAAD69C-6394-4659-9DC6-CEF546E314AF}" destId="{061EFCA8-C85C-4297-81A8-B56B30E72CF4}" srcOrd="1" destOrd="0" parTransId="{A2F8ECAF-9024-4192-86D2-C9E4402C4DD1}" sibTransId="{12EE825A-823C-4423-9824-2356D7AA9041}"/>
    <dgm:cxn modelId="{F0BB7A26-219E-4F00-B1E1-CE4ABDC09B90}" type="presOf" srcId="{13169D24-4EE7-468C-AC3B-7A132EFB12C9}" destId="{C10A87E1-FDD3-46A8-B5D2-4FD98AE9AB7A}" srcOrd="0" destOrd="0" presId="urn:microsoft.com/office/officeart/2005/8/layout/cycle1"/>
    <dgm:cxn modelId="{562C4444-3AEE-4C9B-9CF3-104F59FE5DC8}" type="presOf" srcId="{C091D08D-263A-4EFC-B6DE-EED5574159A4}" destId="{3DFC0A82-DFE9-45F9-9F12-37E7C2411C3F}" srcOrd="0" destOrd="0" presId="urn:microsoft.com/office/officeart/2005/8/layout/cycle1"/>
    <dgm:cxn modelId="{A398A647-5244-47A7-8009-2C537E5C0340}" type="presOf" srcId="{FCAAD69C-6394-4659-9DC6-CEF546E314AF}" destId="{520C490F-E3FA-4115-97BE-69C148B7448B}" srcOrd="0" destOrd="0" presId="urn:microsoft.com/office/officeart/2005/8/layout/cycle1"/>
    <dgm:cxn modelId="{E6D9EB55-80F0-409A-8D57-FB1CB72524EB}" type="presOf" srcId="{8B2DFCDC-649C-4698-BC17-B76EFDE5EAE7}" destId="{0FD55D5E-208F-430F-A8CD-94EE7D827193}" srcOrd="0" destOrd="0" presId="urn:microsoft.com/office/officeart/2005/8/layout/cycle1"/>
    <dgm:cxn modelId="{7E2C0A99-521D-4917-AE7B-62F5C6139F28}" srcId="{FCAAD69C-6394-4659-9DC6-CEF546E314AF}" destId="{C091D08D-263A-4EFC-B6DE-EED5574159A4}" srcOrd="2" destOrd="0" parTransId="{E1B42B8C-6E57-43CD-98F9-02C36397AC0B}" sibTransId="{9B2D45C0-EDD4-4AC6-891B-1AEBACAB6CB2}"/>
    <dgm:cxn modelId="{69FB49D8-12C9-43B2-8D65-F84595E870D6}" type="presOf" srcId="{061EFCA8-C85C-4297-81A8-B56B30E72CF4}" destId="{321739F0-C0EA-432F-B4F6-625A9A1A0A22}" srcOrd="0" destOrd="0" presId="urn:microsoft.com/office/officeart/2005/8/layout/cycle1"/>
    <dgm:cxn modelId="{A8B55AE8-F1EF-43D5-A66B-74BE38670C7E}" type="presOf" srcId="{9B2D45C0-EDD4-4AC6-891B-1AEBACAB6CB2}" destId="{0B72F96B-EF82-4822-A1F0-A34A894C4D37}" srcOrd="0" destOrd="0" presId="urn:microsoft.com/office/officeart/2005/8/layout/cycle1"/>
    <dgm:cxn modelId="{9E4578F5-42CB-46CE-895C-B207E74DD3C9}" srcId="{FCAAD69C-6394-4659-9DC6-CEF546E314AF}" destId="{13169D24-4EE7-468C-AC3B-7A132EFB12C9}" srcOrd="0" destOrd="0" parTransId="{F5639D72-B5F1-4893-A792-6A81A5F49602}" sibTransId="{8B2DFCDC-649C-4698-BC17-B76EFDE5EAE7}"/>
    <dgm:cxn modelId="{7D6208F7-52B2-42D1-A38B-D23527C381DD}" type="presOf" srcId="{12EE825A-823C-4423-9824-2356D7AA9041}" destId="{E63292B4-3A39-4193-AEE4-E9048BA64B09}" srcOrd="0" destOrd="0" presId="urn:microsoft.com/office/officeart/2005/8/layout/cycle1"/>
    <dgm:cxn modelId="{BBF52AF9-101C-4C6A-BF05-6DEE78758BA2}" type="presParOf" srcId="{520C490F-E3FA-4115-97BE-69C148B7448B}" destId="{DC741617-4CE6-414D-B49D-1A8541E4B937}" srcOrd="0" destOrd="0" presId="urn:microsoft.com/office/officeart/2005/8/layout/cycle1"/>
    <dgm:cxn modelId="{A9AD1846-C967-4517-9C9D-26B78BE3AE77}" type="presParOf" srcId="{520C490F-E3FA-4115-97BE-69C148B7448B}" destId="{C10A87E1-FDD3-46A8-B5D2-4FD98AE9AB7A}" srcOrd="1" destOrd="0" presId="urn:microsoft.com/office/officeart/2005/8/layout/cycle1"/>
    <dgm:cxn modelId="{63D425DD-6AC9-4E4E-A346-C57951326528}" type="presParOf" srcId="{520C490F-E3FA-4115-97BE-69C148B7448B}" destId="{0FD55D5E-208F-430F-A8CD-94EE7D827193}" srcOrd="2" destOrd="0" presId="urn:microsoft.com/office/officeart/2005/8/layout/cycle1"/>
    <dgm:cxn modelId="{EFD052E3-7554-4AA2-8958-E920FAD88CA3}" type="presParOf" srcId="{520C490F-E3FA-4115-97BE-69C148B7448B}" destId="{9949D689-75E9-485B-B200-E10CD4C37D1E}" srcOrd="3" destOrd="0" presId="urn:microsoft.com/office/officeart/2005/8/layout/cycle1"/>
    <dgm:cxn modelId="{0D5FF322-A3BD-44A4-AE07-DE52815E51F6}" type="presParOf" srcId="{520C490F-E3FA-4115-97BE-69C148B7448B}" destId="{321739F0-C0EA-432F-B4F6-625A9A1A0A22}" srcOrd="4" destOrd="0" presId="urn:microsoft.com/office/officeart/2005/8/layout/cycle1"/>
    <dgm:cxn modelId="{48511616-C043-4C6C-ACCE-ED72148000FA}" type="presParOf" srcId="{520C490F-E3FA-4115-97BE-69C148B7448B}" destId="{E63292B4-3A39-4193-AEE4-E9048BA64B09}" srcOrd="5" destOrd="0" presId="urn:microsoft.com/office/officeart/2005/8/layout/cycle1"/>
    <dgm:cxn modelId="{74BE170D-8093-40F8-A1E9-797AD6B78237}" type="presParOf" srcId="{520C490F-E3FA-4115-97BE-69C148B7448B}" destId="{DB5E506D-B154-44AB-9653-DC0DE6573ADC}" srcOrd="6" destOrd="0" presId="urn:microsoft.com/office/officeart/2005/8/layout/cycle1"/>
    <dgm:cxn modelId="{D157CD44-6D53-4636-ADCD-0650BC8CC193}" type="presParOf" srcId="{520C490F-E3FA-4115-97BE-69C148B7448B}" destId="{3DFC0A82-DFE9-45F9-9F12-37E7C2411C3F}" srcOrd="7" destOrd="0" presId="urn:microsoft.com/office/officeart/2005/8/layout/cycle1"/>
    <dgm:cxn modelId="{0B567098-4C73-45E6-BAA7-49B789F7D003}" type="presParOf" srcId="{520C490F-E3FA-4115-97BE-69C148B7448B}" destId="{0B72F96B-EF82-4822-A1F0-A34A894C4D37}" srcOrd="8" destOrd="0" presId="urn:microsoft.com/office/officeart/2005/8/layout/cycle1"/>
  </dgm:cxnLst>
  <dgm:bg/>
  <dgm:whole>
    <a:ln>
      <a:noFill/>
    </a:ln>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A87E1-FDD3-46A8-B5D2-4FD98AE9AB7A}">
      <dsp:nvSpPr>
        <dsp:cNvPr id="0" name=""/>
        <dsp:cNvSpPr/>
      </dsp:nvSpPr>
      <dsp:spPr>
        <a:xfrm>
          <a:off x="246576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2465763" y="189521"/>
        <a:ext cx="966135" cy="966135"/>
      </dsp:txXfrm>
    </dsp:sp>
    <dsp:sp modelId="{0FD55D5E-208F-430F-A8CD-94EE7D827193}">
      <dsp:nvSpPr>
        <dsp:cNvPr id="0" name=""/>
        <dsp:cNvSpPr/>
      </dsp:nvSpPr>
      <dsp:spPr>
        <a:xfrm>
          <a:off x="994978" y="-352"/>
          <a:ext cx="2283575" cy="2283575"/>
        </a:xfrm>
        <a:prstGeom prst="circularArrow">
          <a:avLst>
            <a:gd name="adj1" fmla="val 8250"/>
            <a:gd name="adj2" fmla="val 576254"/>
            <a:gd name="adj3" fmla="val 2963230"/>
            <a:gd name="adj4" fmla="val 52142"/>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21739F0-C0EA-432F-B4F6-625A9A1A0A22}">
      <dsp:nvSpPr>
        <dsp:cNvPr id="0" name=""/>
        <dsp:cNvSpPr/>
      </dsp:nvSpPr>
      <dsp:spPr>
        <a:xfrm>
          <a:off x="1653698" y="1596059"/>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1653698" y="1596059"/>
        <a:ext cx="966135" cy="966135"/>
      </dsp:txXfrm>
    </dsp:sp>
    <dsp:sp modelId="{E63292B4-3A39-4193-AEE4-E9048BA64B09}">
      <dsp:nvSpPr>
        <dsp:cNvPr id="0" name=""/>
        <dsp:cNvSpPr/>
      </dsp:nvSpPr>
      <dsp:spPr>
        <a:xfrm>
          <a:off x="994978" y="-352"/>
          <a:ext cx="2283575" cy="2283575"/>
        </a:xfrm>
        <a:prstGeom prst="circularArrow">
          <a:avLst>
            <a:gd name="adj1" fmla="val 8250"/>
            <a:gd name="adj2" fmla="val 576254"/>
            <a:gd name="adj3" fmla="val 10171605"/>
            <a:gd name="adj4" fmla="val 7260516"/>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C0A82-DFE9-45F9-9F12-37E7C2411C3F}">
      <dsp:nvSpPr>
        <dsp:cNvPr id="0" name=""/>
        <dsp:cNvSpPr/>
      </dsp:nvSpPr>
      <dsp:spPr>
        <a:xfrm>
          <a:off x="84163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841633" y="189521"/>
        <a:ext cx="966135" cy="966135"/>
      </dsp:txXfrm>
    </dsp:sp>
    <dsp:sp modelId="{0B72F96B-EF82-4822-A1F0-A34A894C4D37}">
      <dsp:nvSpPr>
        <dsp:cNvPr id="0" name=""/>
        <dsp:cNvSpPr/>
      </dsp:nvSpPr>
      <dsp:spPr>
        <a:xfrm>
          <a:off x="994978" y="-352"/>
          <a:ext cx="2283575" cy="2283575"/>
        </a:xfrm>
        <a:prstGeom prst="circularArrow">
          <a:avLst>
            <a:gd name="adj1" fmla="val 8250"/>
            <a:gd name="adj2" fmla="val 576254"/>
            <a:gd name="adj3" fmla="val 16856137"/>
            <a:gd name="adj4" fmla="val 14967610"/>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BA571-E4C4-46FA-BCB4-F91B90E09927}" type="datetimeFigureOut">
              <a:rPr lang="nl-BE" smtClean="0"/>
              <a:t>29/04/2024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F6258-B281-49EC-9D26-DA5F2F7B4208}" type="slidenum">
              <a:rPr lang="nl-BE" smtClean="0"/>
              <a:t>‹#›</a:t>
            </a:fld>
            <a:endParaRPr lang="nl-BE"/>
          </a:p>
        </p:txBody>
      </p:sp>
    </p:spTree>
    <p:extLst>
      <p:ext uri="{BB962C8B-B14F-4D97-AF65-F5344CB8AC3E}">
        <p14:creationId xmlns:p14="http://schemas.microsoft.com/office/powerpoint/2010/main" val="18123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D9998-DA2D-4645-9D68-9193AE2FF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06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22</a:t>
            </a:fld>
            <a:endParaRPr lang="nl-BE"/>
          </a:p>
        </p:txBody>
      </p:sp>
    </p:spTree>
    <p:extLst>
      <p:ext uri="{BB962C8B-B14F-4D97-AF65-F5344CB8AC3E}">
        <p14:creationId xmlns:p14="http://schemas.microsoft.com/office/powerpoint/2010/main" val="154084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surrogate keys are announced to be in the pipeline for Q1 2024</a:t>
            </a:r>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32</a:t>
            </a:fld>
            <a:endParaRPr lang="nl-BE"/>
          </a:p>
        </p:txBody>
      </p:sp>
    </p:spTree>
    <p:extLst>
      <p:ext uri="{BB962C8B-B14F-4D97-AF65-F5344CB8AC3E}">
        <p14:creationId xmlns:p14="http://schemas.microsoft.com/office/powerpoint/2010/main" val="249706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34</a:t>
            </a:fld>
            <a:endParaRPr lang="nl-BE"/>
          </a:p>
        </p:txBody>
      </p:sp>
    </p:spTree>
    <p:extLst>
      <p:ext uri="{BB962C8B-B14F-4D97-AF65-F5344CB8AC3E}">
        <p14:creationId xmlns:p14="http://schemas.microsoft.com/office/powerpoint/2010/main" val="3136886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copy into</a:t>
            </a:r>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40</a:t>
            </a:fld>
            <a:endParaRPr lang="nl-BE"/>
          </a:p>
        </p:txBody>
      </p:sp>
    </p:spTree>
    <p:extLst>
      <p:ext uri="{BB962C8B-B14F-4D97-AF65-F5344CB8AC3E}">
        <p14:creationId xmlns:p14="http://schemas.microsoft.com/office/powerpoint/2010/main" val="275443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sz="1200" dirty="0">
                <a:latin typeface="Segoe UI"/>
                <a:cs typeface="Segoe UI"/>
              </a:rPr>
              <a:t>SynapseML is an open-source Apache Spark library for machine learning. It enables Machine Learning at scale with distributed training of models and support for MLFlow. </a:t>
            </a:r>
            <a:endParaRPr lang="en-US" dirty="0"/>
          </a:p>
          <a:p>
            <a:endParaRPr lang="en-FR" sz="1200" dirty="0">
              <a:latin typeface="Segoe UI"/>
              <a:cs typeface="Segoe UI"/>
            </a:endParaRPr>
          </a:p>
          <a:p>
            <a:r>
              <a:rPr lang="en-FR" sz="1200" dirty="0">
                <a:latin typeface="Segoe UI"/>
                <a:cs typeface="Segoe UI"/>
              </a:rPr>
              <a:t>SynapseML includes integrations with ready to use Machine learning services like Azure Cognitive Services for vision, speech, language processing and translation.</a:t>
            </a:r>
            <a:endParaRPr lang="en-FR" sz="1200" dirty="0">
              <a:cs typeface="Segoe UI"/>
            </a:endParaRPr>
          </a:p>
          <a:p>
            <a:r>
              <a:rPr lang="en-FR" sz="1200" dirty="0">
                <a:latin typeface="Segoe UI"/>
                <a:cs typeface="Segoe UI"/>
              </a:rPr>
              <a:t>It also includes support for Azure OpenAI to enable access to large language models that are fine tuned and ready to use without any pain.</a:t>
            </a:r>
            <a:endParaRPr lang="en-FR" sz="1200" dirty="0">
              <a:cs typeface="Segoe UI"/>
            </a:endParaRPr>
          </a:p>
          <a:p>
            <a:endParaRPr lang="en-US" sz="1200" dirty="0">
              <a:latin typeface="Segoe UI"/>
              <a:cs typeface="Segoe UI"/>
            </a:endParaRPr>
          </a:p>
          <a:p>
            <a:r>
              <a:rPr lang="en-US" sz="1200" dirty="0">
                <a:latin typeface="Segoe UI"/>
                <a:cs typeface="Segoe UI"/>
              </a:rPr>
              <a:t>And of course Microsoft Fabric will also be powered by AI. One of the most exciting upcoming features is the copilot experience, which will leverage natural language processing support to do analytics and generate data preparation tasks on Notebooks.</a:t>
            </a:r>
            <a:endParaRPr lang="en-FR" sz="1200" dirty="0">
              <a:latin typeface="Segoe UI"/>
              <a:cs typeface="Segoe UI"/>
            </a:endParaRPr>
          </a:p>
        </p:txBody>
      </p:sp>
      <p:sp>
        <p:nvSpPr>
          <p:cNvPr id="4" name="Slide Number Placeholder 3"/>
          <p:cNvSpPr>
            <a:spLocks noGrp="1"/>
          </p:cNvSpPr>
          <p:nvPr>
            <p:ph type="sldNum" sz="quarter" idx="5"/>
          </p:nvPr>
        </p:nvSpPr>
        <p:spPr/>
        <p:txBody>
          <a:bodyPr/>
          <a:lstStyle/>
          <a:p>
            <a:fld id="{670F6258-B281-49EC-9D26-DA5F2F7B4208}" type="slidenum">
              <a:rPr lang="nl-BE" smtClean="0"/>
              <a:t>47</a:t>
            </a:fld>
            <a:endParaRPr lang="nl-BE"/>
          </a:p>
        </p:txBody>
      </p:sp>
    </p:spTree>
    <p:extLst>
      <p:ext uri="{BB962C8B-B14F-4D97-AF65-F5344CB8AC3E}">
        <p14:creationId xmlns:p14="http://schemas.microsoft.com/office/powerpoint/2010/main" val="29440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26E4462-5B2D-43A4-9836-48526B6DECBF}"/>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3857988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W_Table of Content - 4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7FC2D5-D9E3-473F-A8C6-B31EEF67DF3C}"/>
              </a:ext>
            </a:extLst>
          </p:cNvPr>
          <p:cNvGraphicFramePr>
            <a:graphicFrameLocks noChangeAspect="1"/>
          </p:cNvGraphicFramePr>
          <p:nvPr>
            <p:custDataLst>
              <p:tags r:id="rId1"/>
            </p:custDataLst>
            <p:extLst>
              <p:ext uri="{D42A27DB-BD31-4B8C-83A1-F6EECF244321}">
                <p14:modId xmlns:p14="http://schemas.microsoft.com/office/powerpoint/2010/main" val="172126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8C7FC2D5-D9E3-473F-A8C6-B31EEF67DF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5F707CC9-8CF8-44D2-93B4-181A7099C479}"/>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DC59A54C-02E1-4A74-82E4-B0708FDBC11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54975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W_Table of Content - 5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D97D345-4962-4F7E-A5F5-274B1BF3AA8D}"/>
              </a:ext>
            </a:extLst>
          </p:cNvPr>
          <p:cNvGraphicFramePr>
            <a:graphicFrameLocks noChangeAspect="1"/>
          </p:cNvGraphicFramePr>
          <p:nvPr>
            <p:custDataLst>
              <p:tags r:id="rId1"/>
            </p:custDataLst>
            <p:extLst>
              <p:ext uri="{D42A27DB-BD31-4B8C-83A1-F6EECF244321}">
                <p14:modId xmlns:p14="http://schemas.microsoft.com/office/powerpoint/2010/main" val="110359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FD97D345-4962-4F7E-A5F5-274B1BF3AA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6CD5684-C2E6-4D89-B49C-8683F82B7AAC}"/>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148FA715-82B0-43C1-8939-9D262E2BB787}"/>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18681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_Table of Content - 6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292C25-C9F4-4555-BCBE-9E956597F4B0}"/>
              </a:ext>
            </a:extLst>
          </p:cNvPr>
          <p:cNvGraphicFramePr>
            <a:graphicFrameLocks noChangeAspect="1"/>
          </p:cNvGraphicFramePr>
          <p:nvPr>
            <p:custDataLst>
              <p:tags r:id="rId1"/>
            </p:custDataLst>
            <p:extLst>
              <p:ext uri="{D42A27DB-BD31-4B8C-83A1-F6EECF244321}">
                <p14:modId xmlns:p14="http://schemas.microsoft.com/office/powerpoint/2010/main" val="988640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3F292C25-C9F4-4555-BCBE-9E956597F4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CE4302FF-B4C8-4D37-B296-F48B7B0A1E48}"/>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C88F13C7-8F91-4C5C-A916-DE8BEA02EB81}"/>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878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_Table of Content - 4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E482F4-6C4E-4672-B9BE-FCF484C0A4EF}"/>
              </a:ext>
            </a:extLst>
          </p:cNvPr>
          <p:cNvGraphicFramePr>
            <a:graphicFrameLocks noChangeAspect="1"/>
          </p:cNvGraphicFramePr>
          <p:nvPr>
            <p:custDataLst>
              <p:tags r:id="rId1"/>
            </p:custDataLst>
            <p:extLst>
              <p:ext uri="{D42A27DB-BD31-4B8C-83A1-F6EECF244321}">
                <p14:modId xmlns:p14="http://schemas.microsoft.com/office/powerpoint/2010/main" val="272845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87E482F4-6C4E-4672-B9BE-FCF484C0A4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4A94802-ABCB-4693-B6BB-6BA1B3823344}"/>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2FF8BBAB-9E59-42B5-8223-87DDFA334CD0}"/>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8515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_Table of Content - 5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99A0EF-4D88-4718-B39E-D6F618274A55}"/>
              </a:ext>
            </a:extLst>
          </p:cNvPr>
          <p:cNvGraphicFramePr>
            <a:graphicFrameLocks noChangeAspect="1"/>
          </p:cNvGraphicFramePr>
          <p:nvPr>
            <p:custDataLst>
              <p:tags r:id="rId1"/>
            </p:custDataLst>
            <p:extLst>
              <p:ext uri="{D42A27DB-BD31-4B8C-83A1-F6EECF244321}">
                <p14:modId xmlns:p14="http://schemas.microsoft.com/office/powerpoint/2010/main" val="2094777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3599A0EF-4D88-4718-B39E-D6F618274A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B811AA18-1656-43EE-BA32-2FB90475C8B6}"/>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F9D31045-6744-4BD0-AFA1-B78E79FAAA15}"/>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90672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_Table of Content - 6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94E4B2-A3DD-429A-9CE5-91DE4FAFD0F2}"/>
              </a:ext>
            </a:extLst>
          </p:cNvPr>
          <p:cNvGraphicFramePr>
            <a:graphicFrameLocks noChangeAspect="1"/>
          </p:cNvGraphicFramePr>
          <p:nvPr>
            <p:custDataLst>
              <p:tags r:id="rId1"/>
            </p:custDataLst>
            <p:extLst>
              <p:ext uri="{D42A27DB-BD31-4B8C-83A1-F6EECF244321}">
                <p14:modId xmlns:p14="http://schemas.microsoft.com/office/powerpoint/2010/main" val="1222696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A794E4B2-A3DD-429A-9CE5-91DE4FAFD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5CA179D3-E01C-43D9-B806-74C5BB2554A6}"/>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1EEB5305-9005-42E8-B481-2C021299C7E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47183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Image">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5" name="Rechthoek 4">
            <a:extLst>
              <a:ext uri="{FF2B5EF4-FFF2-40B4-BE49-F238E27FC236}">
                <a16:creationId xmlns:a16="http://schemas.microsoft.com/office/drawing/2014/main" id="{4C45A95E-C2CC-46EA-8568-0359F1713A24}"/>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350030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Image + text">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5" name="Rechthoek 4">
            <a:extLst>
              <a:ext uri="{FF2B5EF4-FFF2-40B4-BE49-F238E27FC236}">
                <a16:creationId xmlns:a16="http://schemas.microsoft.com/office/drawing/2014/main" id="{4C45A95E-C2CC-46EA-8568-0359F1713A24}"/>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7" name="Titel 1">
            <a:extLst>
              <a:ext uri="{FF2B5EF4-FFF2-40B4-BE49-F238E27FC236}">
                <a16:creationId xmlns:a16="http://schemas.microsoft.com/office/drawing/2014/main" id="{C8BC8CF9-FA7C-4544-A54D-F44E028326BE}"/>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353555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US"/>
              <a:t>Click to edit Master title style</a:t>
            </a:r>
            <a:endParaRPr lang="en-GB" dirty="0"/>
          </a:p>
        </p:txBody>
      </p:sp>
      <p:grpSp>
        <p:nvGrpSpPr>
          <p:cNvPr id="5" name="Groep 4">
            <a:extLst>
              <a:ext uri="{FF2B5EF4-FFF2-40B4-BE49-F238E27FC236}">
                <a16:creationId xmlns:a16="http://schemas.microsoft.com/office/drawing/2014/main" id="{384BECF5-53E0-4E37-A2FD-4FADC16ED0E7}"/>
              </a:ext>
            </a:extLst>
          </p:cNvPr>
          <p:cNvGrpSpPr/>
          <p:nvPr/>
        </p:nvGrpSpPr>
        <p:grpSpPr>
          <a:xfrm>
            <a:off x="1094575" y="1023520"/>
            <a:ext cx="531586" cy="773087"/>
            <a:chOff x="2454442" y="-2952785"/>
            <a:chExt cx="1732547" cy="2519648"/>
          </a:xfrm>
        </p:grpSpPr>
        <p:sp>
          <p:nvSpPr>
            <p:cNvPr id="4" name="Ovaal 3">
              <a:extLst>
                <a:ext uri="{FF2B5EF4-FFF2-40B4-BE49-F238E27FC236}">
                  <a16:creationId xmlns:a16="http://schemas.microsoft.com/office/drawing/2014/main" id="{1FD1A683-AC9F-4D9B-911F-D563439442EA}"/>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B0E219F1-4B1E-4B96-B178-3A95476D3A3F}"/>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9" name="Groep 8">
            <a:extLst>
              <a:ext uri="{FF2B5EF4-FFF2-40B4-BE49-F238E27FC236}">
                <a16:creationId xmlns:a16="http://schemas.microsoft.com/office/drawing/2014/main" id="{60CFD971-2A05-45CC-A0AB-0444E44BF3B9}"/>
              </a:ext>
            </a:extLst>
          </p:cNvPr>
          <p:cNvGrpSpPr/>
          <p:nvPr/>
        </p:nvGrpSpPr>
        <p:grpSpPr>
          <a:xfrm>
            <a:off x="1690733" y="1023520"/>
            <a:ext cx="531586" cy="773087"/>
            <a:chOff x="2454442" y="-2952785"/>
            <a:chExt cx="1732547" cy="2519648"/>
          </a:xfrm>
        </p:grpSpPr>
        <p:sp>
          <p:nvSpPr>
            <p:cNvPr id="11" name="Ovaal 10">
              <a:extLst>
                <a:ext uri="{FF2B5EF4-FFF2-40B4-BE49-F238E27FC236}">
                  <a16:creationId xmlns:a16="http://schemas.microsoft.com/office/drawing/2014/main" id="{B69F4864-4BF5-4942-979C-BB35A3A6E6CE}"/>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D62331D1-0A42-401C-9504-E8CAD678C004}"/>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19" name="Groep 18">
            <a:extLst>
              <a:ext uri="{FF2B5EF4-FFF2-40B4-BE49-F238E27FC236}">
                <a16:creationId xmlns:a16="http://schemas.microsoft.com/office/drawing/2014/main" id="{16FDBB5D-B5ED-426A-9A8F-1B88526E57AF}"/>
              </a:ext>
            </a:extLst>
          </p:cNvPr>
          <p:cNvGrpSpPr/>
          <p:nvPr/>
        </p:nvGrpSpPr>
        <p:grpSpPr>
          <a:xfrm rot="10800000">
            <a:off x="9969681" y="5101560"/>
            <a:ext cx="531586" cy="773087"/>
            <a:chOff x="2454442" y="-2952785"/>
            <a:chExt cx="1732547" cy="2519648"/>
          </a:xfrm>
        </p:grpSpPr>
        <p:sp>
          <p:nvSpPr>
            <p:cNvPr id="20" name="Ovaal 19">
              <a:extLst>
                <a:ext uri="{FF2B5EF4-FFF2-40B4-BE49-F238E27FC236}">
                  <a16:creationId xmlns:a16="http://schemas.microsoft.com/office/drawing/2014/main" id="{835B65F9-201C-4194-8AD5-08E04775D194}"/>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hoek 20">
              <a:extLst>
                <a:ext uri="{FF2B5EF4-FFF2-40B4-BE49-F238E27FC236}">
                  <a16:creationId xmlns:a16="http://schemas.microsoft.com/office/drawing/2014/main" id="{558631D9-427E-4740-8713-DB7F718CE615}"/>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22" name="Groep 21">
            <a:extLst>
              <a:ext uri="{FF2B5EF4-FFF2-40B4-BE49-F238E27FC236}">
                <a16:creationId xmlns:a16="http://schemas.microsoft.com/office/drawing/2014/main" id="{3B7D35E9-F615-4E7F-BEAF-23F733506A1A}"/>
              </a:ext>
            </a:extLst>
          </p:cNvPr>
          <p:cNvGrpSpPr/>
          <p:nvPr/>
        </p:nvGrpSpPr>
        <p:grpSpPr>
          <a:xfrm rot="10800000">
            <a:off x="10565839" y="5101560"/>
            <a:ext cx="531586" cy="773087"/>
            <a:chOff x="2454442" y="-2952785"/>
            <a:chExt cx="1732547" cy="2519648"/>
          </a:xfrm>
        </p:grpSpPr>
        <p:sp>
          <p:nvSpPr>
            <p:cNvPr id="23" name="Ovaal 22">
              <a:extLst>
                <a:ext uri="{FF2B5EF4-FFF2-40B4-BE49-F238E27FC236}">
                  <a16:creationId xmlns:a16="http://schemas.microsoft.com/office/drawing/2014/main" id="{C504B5E6-19FB-4DC9-9A16-DB90184C8556}"/>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06B985C3-453D-47A3-AA54-361E2653BCAE}"/>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spTree>
    <p:extLst>
      <p:ext uri="{BB962C8B-B14F-4D97-AF65-F5344CB8AC3E}">
        <p14:creationId xmlns:p14="http://schemas.microsoft.com/office/powerpoint/2010/main" val="3186655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4" name="Tijdelijke aanduiding voor voettekst 33">
            <a:extLst>
              <a:ext uri="{FF2B5EF4-FFF2-40B4-BE49-F238E27FC236}">
                <a16:creationId xmlns:a16="http://schemas.microsoft.com/office/drawing/2014/main" id="{5DDF9C03-4951-4166-A8F6-3E70A70AF31E}"/>
              </a:ext>
            </a:extLst>
          </p:cNvPr>
          <p:cNvSpPr>
            <a:spLocks noGrp="1"/>
          </p:cNvSpPr>
          <p:nvPr>
            <p:ph type="ftr" sz="quarter" idx="10"/>
          </p:nvPr>
        </p:nvSpPr>
        <p:spPr/>
        <p:txBody>
          <a:bodyPr/>
          <a:lstStyle/>
          <a:p>
            <a:r>
              <a:rPr lang="en-GB"/>
              <a:t>Template made by Smartpresentations</a:t>
            </a:r>
          </a:p>
        </p:txBody>
      </p:sp>
      <p:sp>
        <p:nvSpPr>
          <p:cNvPr id="35" name="Tijdelijke aanduiding voor dianummer 34">
            <a:extLst>
              <a:ext uri="{FF2B5EF4-FFF2-40B4-BE49-F238E27FC236}">
                <a16:creationId xmlns:a16="http://schemas.microsoft.com/office/drawing/2014/main" id="{77DDBD2A-AEC8-484D-BEA1-859A95B283D1}"/>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087318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W_Title">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tx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4085136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662463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creenshot_Laptop">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25AFBF-F52A-49C8-B0CD-DF61A26CB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5005" y="1473072"/>
            <a:ext cx="9901989" cy="5088710"/>
          </a:xfrm>
          <a:prstGeom prst="rect">
            <a:avLst/>
          </a:prstGeom>
        </p:spPr>
      </p:pic>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2116720" y="1676350"/>
            <a:ext cx="7953712"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Tree>
    <p:extLst>
      <p:ext uri="{BB962C8B-B14F-4D97-AF65-F5344CB8AC3E}">
        <p14:creationId xmlns:p14="http://schemas.microsoft.com/office/powerpoint/2010/main" val="3754493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creenshot_Laptop_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6" name="Graphic 5">
            <a:extLst>
              <a:ext uri="{FF2B5EF4-FFF2-40B4-BE49-F238E27FC236}">
                <a16:creationId xmlns:a16="http://schemas.microsoft.com/office/drawing/2014/main" id="{BC7F96CD-2764-450F-AA30-67B24BB874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8673"/>
          <a:stretch/>
        </p:blipFill>
        <p:spPr>
          <a:xfrm>
            <a:off x="0" y="1489416"/>
            <a:ext cx="6420704" cy="5087798"/>
          </a:xfrm>
          <a:prstGeom prst="rect">
            <a:avLst/>
          </a:prstGeom>
        </p:spPr>
      </p:pic>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0" y="1689325"/>
            <a:ext cx="5418636"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
        <p:nvSpPr>
          <p:cNvPr id="7" name="Tijdelijke aanduiding voor inhoud 2">
            <a:extLst>
              <a:ext uri="{FF2B5EF4-FFF2-40B4-BE49-F238E27FC236}">
                <a16:creationId xmlns:a16="http://schemas.microsoft.com/office/drawing/2014/main" id="{C975905F-291D-41F4-9D20-E9836EEEE51C}"/>
              </a:ext>
            </a:extLst>
          </p:cNvPr>
          <p:cNvSpPr>
            <a:spLocks noGrp="1"/>
          </p:cNvSpPr>
          <p:nvPr>
            <p:ph idx="1"/>
          </p:nvPr>
        </p:nvSpPr>
        <p:spPr>
          <a:xfrm>
            <a:off x="6096000" y="1457011"/>
            <a:ext cx="5257800"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3592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creenshot_Table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97A6CC3C-00A7-481A-8B6F-8235AD2C90F4}"/>
              </a:ext>
            </a:extLst>
          </p:cNvPr>
          <p:cNvSpPr/>
          <p:nvPr/>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5" name="Graphic 4">
            <a:extLst>
              <a:ext uri="{FF2B5EF4-FFF2-40B4-BE49-F238E27FC236}">
                <a16:creationId xmlns:a16="http://schemas.microsoft.com/office/drawing/2014/main" id="{3853F8D9-64D3-450A-AC91-52966B910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37284" y="588008"/>
            <a:ext cx="4717431" cy="6858000"/>
          </a:xfrm>
          <a:prstGeom prst="rect">
            <a:avLst/>
          </a:prstGeom>
        </p:spPr>
      </p:pic>
      <p:sp>
        <p:nvSpPr>
          <p:cNvPr id="10" name="Tijdelijke aanduiding voor afbeelding 7">
            <a:extLst>
              <a:ext uri="{FF2B5EF4-FFF2-40B4-BE49-F238E27FC236}">
                <a16:creationId xmlns:a16="http://schemas.microsoft.com/office/drawing/2014/main" id="{3B70AD41-2802-48D5-9D0D-573AD63EBDB9}"/>
              </a:ext>
            </a:extLst>
          </p:cNvPr>
          <p:cNvSpPr>
            <a:spLocks noGrp="1"/>
          </p:cNvSpPr>
          <p:nvPr>
            <p:ph type="pic" sz="quarter" idx="12"/>
          </p:nvPr>
        </p:nvSpPr>
        <p:spPr>
          <a:xfrm>
            <a:off x="2821073" y="1852863"/>
            <a:ext cx="6551528" cy="4331553"/>
          </a:xfrm>
          <a:prstGeom prst="roundRect">
            <a:avLst>
              <a:gd name="adj" fmla="val 8612"/>
            </a:avLst>
          </a:prstGeo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Tree>
    <p:extLst>
      <p:ext uri="{BB962C8B-B14F-4D97-AF65-F5344CB8AC3E}">
        <p14:creationId xmlns:p14="http://schemas.microsoft.com/office/powerpoint/2010/main" val="2662326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a:xfrm>
            <a:off x="838200" y="1457011"/>
            <a:ext cx="5070231"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jdelijke aanduiding voor inhoud 2">
            <a:extLst>
              <a:ext uri="{FF2B5EF4-FFF2-40B4-BE49-F238E27FC236}">
                <a16:creationId xmlns:a16="http://schemas.microsoft.com/office/drawing/2014/main" id="{49B3BEF7-3220-4C7E-A8E8-F0E0AEDAECD9}"/>
              </a:ext>
            </a:extLst>
          </p:cNvPr>
          <p:cNvSpPr>
            <a:spLocks noGrp="1"/>
          </p:cNvSpPr>
          <p:nvPr>
            <p:ph idx="10"/>
          </p:nvPr>
        </p:nvSpPr>
        <p:spPr>
          <a:xfrm>
            <a:off x="6283569" y="1457011"/>
            <a:ext cx="5070231"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voettekst 4">
            <a:extLst>
              <a:ext uri="{FF2B5EF4-FFF2-40B4-BE49-F238E27FC236}">
                <a16:creationId xmlns:a16="http://schemas.microsoft.com/office/drawing/2014/main" id="{E6702665-F588-4708-9642-2BE1BD30BF90}"/>
              </a:ext>
            </a:extLst>
          </p:cNvPr>
          <p:cNvSpPr>
            <a:spLocks noGrp="1"/>
          </p:cNvSpPr>
          <p:nvPr>
            <p:ph type="ftr" sz="quarter" idx="11"/>
          </p:nvPr>
        </p:nvSpPr>
        <p:spPr/>
        <p:txBody>
          <a:bodyPr/>
          <a:lstStyle/>
          <a:p>
            <a:r>
              <a:rPr lang="en-GB"/>
              <a:t>Template made by Smartpresentations</a:t>
            </a:r>
            <a:endParaRPr lang="en-GB" dirty="0"/>
          </a:p>
        </p:txBody>
      </p:sp>
      <p:sp>
        <p:nvSpPr>
          <p:cNvPr id="6" name="Tijdelijke aanduiding voor dianummer 5">
            <a:extLst>
              <a:ext uri="{FF2B5EF4-FFF2-40B4-BE49-F238E27FC236}">
                <a16:creationId xmlns:a16="http://schemas.microsoft.com/office/drawing/2014/main" id="{B38C7D42-B46F-43A2-B25F-3194F2371A21}"/>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938378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2358033"/>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2358033"/>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2358033"/>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6">
            <a:extLst>
              <a:ext uri="{FF2B5EF4-FFF2-40B4-BE49-F238E27FC236}">
                <a16:creationId xmlns:a16="http://schemas.microsoft.com/office/drawing/2014/main" id="{6B1E8691-7399-49D0-9AE6-FB4346EE2A37}"/>
              </a:ext>
            </a:extLst>
          </p:cNvPr>
          <p:cNvSpPr>
            <a:spLocks noGrp="1"/>
          </p:cNvSpPr>
          <p:nvPr>
            <p:ph type="body" sz="quarter" idx="22"/>
          </p:nvPr>
        </p:nvSpPr>
        <p:spPr>
          <a:xfrm rot="5400000">
            <a:off x="280646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48" name="Tijdelijke aanduiding voor tekst 6">
            <a:extLst>
              <a:ext uri="{FF2B5EF4-FFF2-40B4-BE49-F238E27FC236}">
                <a16:creationId xmlns:a16="http://schemas.microsoft.com/office/drawing/2014/main" id="{EBC2D348-238B-4490-BD89-4C2A5A6B5907}"/>
              </a:ext>
            </a:extLst>
          </p:cNvPr>
          <p:cNvSpPr>
            <a:spLocks noGrp="1"/>
          </p:cNvSpPr>
          <p:nvPr>
            <p:ph type="body" sz="quarter" idx="37"/>
          </p:nvPr>
        </p:nvSpPr>
        <p:spPr>
          <a:xfrm rot="5400000">
            <a:off x="638281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40687626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1594334"/>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1594334"/>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1594334"/>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3">
            <a:extLst>
              <a:ext uri="{FF2B5EF4-FFF2-40B4-BE49-F238E27FC236}">
                <a16:creationId xmlns:a16="http://schemas.microsoft.com/office/drawing/2014/main" id="{1DF1C92D-FD08-4482-8F41-EA3FC515818C}"/>
              </a:ext>
            </a:extLst>
          </p:cNvPr>
          <p:cNvSpPr>
            <a:spLocks noGrp="1"/>
          </p:cNvSpPr>
          <p:nvPr>
            <p:ph type="body" sz="quarter" idx="37"/>
          </p:nvPr>
        </p:nvSpPr>
        <p:spPr>
          <a:xfrm>
            <a:off x="838200"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48" name="Tijdelijke aanduiding voor afbeelding 14">
            <a:extLst>
              <a:ext uri="{FF2B5EF4-FFF2-40B4-BE49-F238E27FC236}">
                <a16:creationId xmlns:a16="http://schemas.microsoft.com/office/drawing/2014/main" id="{C17446A0-1544-44A5-8E99-2C973E21CD02}"/>
              </a:ext>
            </a:extLst>
          </p:cNvPr>
          <p:cNvSpPr>
            <a:spLocks noGrp="1"/>
          </p:cNvSpPr>
          <p:nvPr>
            <p:ph type="pic" sz="quarter" idx="38" hasCustomPrompt="1"/>
          </p:nvPr>
        </p:nvSpPr>
        <p:spPr>
          <a:xfrm>
            <a:off x="2084802" y="3948719"/>
            <a:ext cx="904047" cy="901043"/>
          </a:xfrm>
        </p:spPr>
        <p:txBody>
          <a:bodyPr lIns="0" rIns="0" anchor="ctr">
            <a:noAutofit/>
          </a:bodyPr>
          <a:lstStyle>
            <a:lvl1pPr marL="0" indent="0" algn="ctr">
              <a:buNone/>
              <a:defRPr sz="1600"/>
            </a:lvl1pPr>
          </a:lstStyle>
          <a:p>
            <a:r>
              <a:rPr lang="en-GB" dirty="0"/>
              <a:t>ICON</a:t>
            </a:r>
          </a:p>
        </p:txBody>
      </p:sp>
      <p:sp>
        <p:nvSpPr>
          <p:cNvPr id="49" name="Tijdelijke aanduiding voor tekst 3">
            <a:extLst>
              <a:ext uri="{FF2B5EF4-FFF2-40B4-BE49-F238E27FC236}">
                <a16:creationId xmlns:a16="http://schemas.microsoft.com/office/drawing/2014/main" id="{FC38250E-3176-4A8F-B2CE-EF88457E075E}"/>
              </a:ext>
            </a:extLst>
          </p:cNvPr>
          <p:cNvSpPr>
            <a:spLocks noGrp="1"/>
          </p:cNvSpPr>
          <p:nvPr>
            <p:ph type="body" sz="quarter" idx="39"/>
          </p:nvPr>
        </p:nvSpPr>
        <p:spPr>
          <a:xfrm>
            <a:off x="4402613"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50" name="Tijdelijke aanduiding voor afbeelding 14">
            <a:extLst>
              <a:ext uri="{FF2B5EF4-FFF2-40B4-BE49-F238E27FC236}">
                <a16:creationId xmlns:a16="http://schemas.microsoft.com/office/drawing/2014/main" id="{6435E2B5-9F52-480C-BE4F-71B56CE519B4}"/>
              </a:ext>
            </a:extLst>
          </p:cNvPr>
          <p:cNvSpPr>
            <a:spLocks noGrp="1"/>
          </p:cNvSpPr>
          <p:nvPr>
            <p:ph type="pic" sz="quarter" idx="40" hasCustomPrompt="1"/>
          </p:nvPr>
        </p:nvSpPr>
        <p:spPr>
          <a:xfrm>
            <a:off x="5649215" y="3948719"/>
            <a:ext cx="904047" cy="901043"/>
          </a:xfrm>
        </p:spPr>
        <p:txBody>
          <a:bodyPr lIns="0" rIns="0" anchor="ctr">
            <a:noAutofit/>
          </a:bodyPr>
          <a:lstStyle>
            <a:lvl1pPr marL="0" indent="0" algn="ctr">
              <a:buNone/>
              <a:defRPr sz="1600"/>
            </a:lvl1pPr>
          </a:lstStyle>
          <a:p>
            <a:r>
              <a:rPr lang="en-GB" dirty="0"/>
              <a:t>ICON</a:t>
            </a:r>
          </a:p>
        </p:txBody>
      </p:sp>
      <p:sp>
        <p:nvSpPr>
          <p:cNvPr id="51" name="Tijdelijke aanduiding voor tekst 3">
            <a:extLst>
              <a:ext uri="{FF2B5EF4-FFF2-40B4-BE49-F238E27FC236}">
                <a16:creationId xmlns:a16="http://schemas.microsoft.com/office/drawing/2014/main" id="{A76D1AFA-BF19-4037-A5E5-B65C31B7AC53}"/>
              </a:ext>
            </a:extLst>
          </p:cNvPr>
          <p:cNvSpPr>
            <a:spLocks noGrp="1"/>
          </p:cNvSpPr>
          <p:nvPr>
            <p:ph type="body" sz="quarter" idx="41"/>
          </p:nvPr>
        </p:nvSpPr>
        <p:spPr>
          <a:xfrm>
            <a:off x="7967026"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52" name="Tijdelijke aanduiding voor afbeelding 14">
            <a:extLst>
              <a:ext uri="{FF2B5EF4-FFF2-40B4-BE49-F238E27FC236}">
                <a16:creationId xmlns:a16="http://schemas.microsoft.com/office/drawing/2014/main" id="{53CC7C3C-032E-43BD-BB3C-D74EE2737788}"/>
              </a:ext>
            </a:extLst>
          </p:cNvPr>
          <p:cNvSpPr>
            <a:spLocks noGrp="1"/>
          </p:cNvSpPr>
          <p:nvPr>
            <p:ph type="pic" sz="quarter" idx="42" hasCustomPrompt="1"/>
          </p:nvPr>
        </p:nvSpPr>
        <p:spPr>
          <a:xfrm>
            <a:off x="9213628" y="3948719"/>
            <a:ext cx="904047" cy="901043"/>
          </a:xfrm>
        </p:spPr>
        <p:txBody>
          <a:bodyPr lIns="0" rIns="0" anchor="ctr">
            <a:noAutofit/>
          </a:bodyPr>
          <a:lstStyle>
            <a:lvl1pPr marL="0" indent="0" algn="ctr">
              <a:buNone/>
              <a:defRPr sz="1600"/>
            </a:lvl1pPr>
          </a:lstStyle>
          <a:p>
            <a:r>
              <a:rPr lang="en-GB" dirty="0"/>
              <a:t>ICON</a:t>
            </a:r>
          </a:p>
        </p:txBody>
      </p:sp>
      <p:sp>
        <p:nvSpPr>
          <p:cNvPr id="53" name="Tijdelijke aanduiding voor tekst 6">
            <a:extLst>
              <a:ext uri="{FF2B5EF4-FFF2-40B4-BE49-F238E27FC236}">
                <a16:creationId xmlns:a16="http://schemas.microsoft.com/office/drawing/2014/main" id="{800F98BF-369C-4277-8D9A-303DBB03CB0A}"/>
              </a:ext>
            </a:extLst>
          </p:cNvPr>
          <p:cNvSpPr>
            <a:spLocks noGrp="1"/>
          </p:cNvSpPr>
          <p:nvPr>
            <p:ph type="body" sz="quarter" idx="22"/>
          </p:nvPr>
        </p:nvSpPr>
        <p:spPr>
          <a:xfrm rot="5400000">
            <a:off x="2048329"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54" name="Tijdelijke aanduiding voor tekst 6">
            <a:extLst>
              <a:ext uri="{FF2B5EF4-FFF2-40B4-BE49-F238E27FC236}">
                <a16:creationId xmlns:a16="http://schemas.microsoft.com/office/drawing/2014/main" id="{6BCDBB89-288D-4C7B-A937-F4AFF9D21F34}"/>
              </a:ext>
            </a:extLst>
          </p:cNvPr>
          <p:cNvSpPr>
            <a:spLocks noGrp="1"/>
          </p:cNvSpPr>
          <p:nvPr>
            <p:ph type="body" sz="quarter" idx="43"/>
          </p:nvPr>
        </p:nvSpPr>
        <p:spPr>
          <a:xfrm rot="5400000">
            <a:off x="5597444"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55" name="Tijdelijke aanduiding voor tekst 6">
            <a:extLst>
              <a:ext uri="{FF2B5EF4-FFF2-40B4-BE49-F238E27FC236}">
                <a16:creationId xmlns:a16="http://schemas.microsoft.com/office/drawing/2014/main" id="{60BE33B4-DA0A-48B0-A7F8-49064C4383DF}"/>
              </a:ext>
            </a:extLst>
          </p:cNvPr>
          <p:cNvSpPr>
            <a:spLocks noGrp="1"/>
          </p:cNvSpPr>
          <p:nvPr>
            <p:ph type="body" sz="quarter" idx="44"/>
          </p:nvPr>
        </p:nvSpPr>
        <p:spPr>
          <a:xfrm>
            <a:off x="838200" y="3715100"/>
            <a:ext cx="10548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327833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750"/>
                            </p:stCondLst>
                            <p:childTnLst>
                              <p:par>
                                <p:cTn id="18" presetID="2" presetClass="entr" presetSubtype="4" decel="10000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53" presetClass="entr" presetSubtype="16"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53" presetClass="entr" presetSubtype="16"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2250"/>
                            </p:stCondLst>
                            <p:childTnLst>
                              <p:par>
                                <p:cTn id="44" presetID="2" presetClass="entr" presetSubtype="4" decel="10000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ppt_x"/>
                                          </p:val>
                                        </p:tav>
                                        <p:tav tm="100000">
                                          <p:val>
                                            <p:strVal val="#ppt_x"/>
                                          </p:val>
                                        </p:tav>
                                      </p:tavLst>
                                    </p:anim>
                                    <p:anim calcmode="lin" valueType="num">
                                      <p:cBhvr additive="base">
                                        <p:cTn id="47" dur="500" fill="hold"/>
                                        <p:tgtEl>
                                          <p:spTgt spid="47"/>
                                        </p:tgtEl>
                                        <p:attrNameLst>
                                          <p:attrName>ppt_y</p:attrName>
                                        </p:attrNameLst>
                                      </p:cBhvr>
                                      <p:tavLst>
                                        <p:tav tm="0">
                                          <p:val>
                                            <p:strVal val="1+#ppt_h/2"/>
                                          </p:val>
                                        </p:tav>
                                        <p:tav tm="100000">
                                          <p:val>
                                            <p:strVal val="#ppt_y"/>
                                          </p:val>
                                        </p:tav>
                                      </p:tavLst>
                                    </p:anim>
                                  </p:childTnLst>
                                </p:cTn>
                              </p:par>
                              <p:par>
                                <p:cTn id="48" presetID="53" presetClass="entr" presetSubtype="16" fill="hold" grpId="1" nodeType="with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Effect transition="in" filter="fade">
                                      <p:cBhvr>
                                        <p:cTn id="52" dur="500"/>
                                        <p:tgtEl>
                                          <p:spTgt spid="47"/>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3000"/>
                            </p:stCondLst>
                            <p:childTnLst>
                              <p:par>
                                <p:cTn id="57" presetID="2" presetClass="entr" presetSubtype="4" decel="10000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fill="hold"/>
                                        <p:tgtEl>
                                          <p:spTgt spid="49"/>
                                        </p:tgtEl>
                                        <p:attrNameLst>
                                          <p:attrName>ppt_x</p:attrName>
                                        </p:attrNameLst>
                                      </p:cBhvr>
                                      <p:tavLst>
                                        <p:tav tm="0">
                                          <p:val>
                                            <p:strVal val="#ppt_x"/>
                                          </p:val>
                                        </p:tav>
                                        <p:tav tm="100000">
                                          <p:val>
                                            <p:strVal val="#ppt_x"/>
                                          </p:val>
                                        </p:tav>
                                      </p:tavLst>
                                    </p:anim>
                                    <p:anim calcmode="lin" valueType="num">
                                      <p:cBhvr additive="base">
                                        <p:cTn id="60" dur="500" fill="hold"/>
                                        <p:tgtEl>
                                          <p:spTgt spid="49"/>
                                        </p:tgtEl>
                                        <p:attrNameLst>
                                          <p:attrName>ppt_y</p:attrName>
                                        </p:attrNameLst>
                                      </p:cBhvr>
                                      <p:tavLst>
                                        <p:tav tm="0">
                                          <p:val>
                                            <p:strVal val="1+#ppt_h/2"/>
                                          </p:val>
                                        </p:tav>
                                        <p:tav tm="100000">
                                          <p:val>
                                            <p:strVal val="#ppt_y"/>
                                          </p:val>
                                        </p:tav>
                                      </p:tavLst>
                                    </p:anim>
                                  </p:childTnLst>
                                </p:cTn>
                              </p:par>
                              <p:par>
                                <p:cTn id="61" presetID="53" presetClass="entr" presetSubtype="16" fill="hold" grpId="1"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par>
                          <p:cTn id="69" fill="hold">
                            <p:stCondLst>
                              <p:cond delay="3750"/>
                            </p:stCondLst>
                            <p:childTnLst>
                              <p:par>
                                <p:cTn id="70" presetID="2" presetClass="entr" presetSubtype="4"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ppt_x"/>
                                          </p:val>
                                        </p:tav>
                                        <p:tav tm="100000">
                                          <p:val>
                                            <p:strVal val="#ppt_x"/>
                                          </p:val>
                                        </p:tav>
                                      </p:tavLst>
                                    </p:anim>
                                    <p:anim calcmode="lin" valueType="num">
                                      <p:cBhvr additive="base">
                                        <p:cTn id="73" dur="500" fill="hold"/>
                                        <p:tgtEl>
                                          <p:spTgt spid="51"/>
                                        </p:tgtEl>
                                        <p:attrNameLst>
                                          <p:attrName>ppt_y</p:attrName>
                                        </p:attrNameLst>
                                      </p:cBhvr>
                                      <p:tavLst>
                                        <p:tav tm="0">
                                          <p:val>
                                            <p:strVal val="1+#ppt_h/2"/>
                                          </p:val>
                                        </p:tav>
                                        <p:tav tm="100000">
                                          <p:val>
                                            <p:strVal val="#ppt_y"/>
                                          </p:val>
                                        </p:tav>
                                      </p:tavLst>
                                    </p:anim>
                                  </p:childTnLst>
                                </p:cTn>
                              </p:par>
                              <p:par>
                                <p:cTn id="74" presetID="53" presetClass="entr" presetSubtype="16" fill="hold" grpId="1"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5" grpId="1" animBg="1"/>
      <p:bldP spid="16" grpId="0"/>
      <p:bldP spid="17" grpId="0" animBg="1">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bldP spid="18" grpId="0"/>
      <p:bldP spid="19" grpId="0" animBg="1">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19" grpId="1" animBg="1"/>
      <p:bldP spid="20" grpId="0"/>
      <p:bldP spid="47" grpId="0" animBg="1">
        <p:tmplLst>
          <p:tmpl>
            <p:tnLst>
              <p:par>
                <p:cTn presetID="2" presetClass="entr" presetSubtype="4"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7" grpId="1" animBg="1"/>
      <p:bldP spid="48" grpId="0"/>
      <p:bldP spid="49" grpId="0" animBg="1">
        <p:tmplLst>
          <p:tmpl>
            <p:tnLst>
              <p:par>
                <p:cTn presetID="2" presetClass="entr" presetSubtype="4"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49" grpId="1" animBg="1"/>
      <p:bldP spid="50" grpId="0"/>
      <p:bldP spid="51" grpId="0" animBg="1">
        <p:tmplLst>
          <p:tmpl>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1" grpId="1" animBg="1"/>
      <p:bldP spid="52"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enslide_3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890239"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4779613"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8668988"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9" name="Tijdelijke aanduiding voor SmartArt 8">
            <a:extLst>
              <a:ext uri="{FF2B5EF4-FFF2-40B4-BE49-F238E27FC236}">
                <a16:creationId xmlns:a16="http://schemas.microsoft.com/office/drawing/2014/main" id="{7EA68BE6-457C-44F1-BBED-89A509124CD4}"/>
              </a:ext>
            </a:extLst>
          </p:cNvPr>
          <p:cNvSpPr>
            <a:spLocks noGrp="1"/>
          </p:cNvSpPr>
          <p:nvPr>
            <p:ph type="dgm" sz="quarter" idx="17" hasCustomPrompt="1"/>
          </p:nvPr>
        </p:nvSpPr>
        <p:spPr>
          <a:xfrm>
            <a:off x="890588" y="2121897"/>
            <a:ext cx="1636712" cy="163671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20231F53-AF66-41C3-ABB3-C7460725331E}"/>
              </a:ext>
            </a:extLst>
          </p:cNvPr>
          <p:cNvSpPr>
            <a:spLocks noGrp="1"/>
          </p:cNvSpPr>
          <p:nvPr>
            <p:ph type="dgm" sz="quarter" idx="18" hasCustomPrompt="1"/>
          </p:nvPr>
        </p:nvSpPr>
        <p:spPr>
          <a:xfrm>
            <a:off x="4779613" y="2121897"/>
            <a:ext cx="1636712" cy="163671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3C023902-C8F0-4389-87F8-8863FE2847C9}"/>
              </a:ext>
            </a:extLst>
          </p:cNvPr>
          <p:cNvSpPr>
            <a:spLocks noGrp="1"/>
          </p:cNvSpPr>
          <p:nvPr>
            <p:ph type="dgm" sz="quarter" idx="19" hasCustomPrompt="1"/>
          </p:nvPr>
        </p:nvSpPr>
        <p:spPr>
          <a:xfrm>
            <a:off x="8668639" y="2121897"/>
            <a:ext cx="1636712" cy="163671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 name="Titel 1">
            <a:extLst>
              <a:ext uri="{FF2B5EF4-FFF2-40B4-BE49-F238E27FC236}">
                <a16:creationId xmlns:a16="http://schemas.microsoft.com/office/drawing/2014/main" id="{C5FF061F-973B-46E1-9F05-CF9B8C950620}"/>
              </a:ext>
            </a:extLst>
          </p:cNvPr>
          <p:cNvSpPr>
            <a:spLocks noGrp="1"/>
          </p:cNvSpPr>
          <p:nvPr>
            <p:ph type="title"/>
          </p:nvPr>
        </p:nvSpPr>
        <p:spPr/>
        <p:txBody>
          <a:bodyPr/>
          <a:lstStyle/>
          <a:p>
            <a:r>
              <a:rPr lang="en-US"/>
              <a:t>Click to edit Master title style</a:t>
            </a:r>
            <a:endParaRPr lang="en-GB" dirty="0"/>
          </a:p>
        </p:txBody>
      </p:sp>
      <p:sp>
        <p:nvSpPr>
          <p:cNvPr id="3" name="Tijdelijke aanduiding voor voettekst 2">
            <a:extLst>
              <a:ext uri="{FF2B5EF4-FFF2-40B4-BE49-F238E27FC236}">
                <a16:creationId xmlns:a16="http://schemas.microsoft.com/office/drawing/2014/main" id="{AEF46BFE-CDE3-4642-BA02-792065288893}"/>
              </a:ext>
            </a:extLst>
          </p:cNvPr>
          <p:cNvSpPr>
            <a:spLocks noGrp="1"/>
          </p:cNvSpPr>
          <p:nvPr>
            <p:ph type="ftr" sz="quarter" idx="2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88A1D2B-F104-45FD-AA41-6BCC37C2B0CC}"/>
              </a:ext>
            </a:extLst>
          </p:cNvPr>
          <p:cNvSpPr>
            <a:spLocks noGrp="1"/>
          </p:cNvSpPr>
          <p:nvPr>
            <p:ph type="sldNum" sz="quarter" idx="21"/>
          </p:nvPr>
        </p:nvSpPr>
        <p:spPr/>
        <p:txBody>
          <a:bodyPr/>
          <a:lstStyle/>
          <a:p>
            <a:fld id="{761B7991-791C-44D3-A34B-0516733EAC00}" type="slidenum">
              <a:rPr lang="en-GB" smtClean="0"/>
              <a:t>‹#›</a:t>
            </a:fld>
            <a:endParaRPr lang="en-GB" dirty="0"/>
          </a:p>
        </p:txBody>
      </p:sp>
      <p:sp>
        <p:nvSpPr>
          <p:cNvPr id="7" name="Tijdelijke aanduiding voor tekst 6">
            <a:extLst>
              <a:ext uri="{FF2B5EF4-FFF2-40B4-BE49-F238E27FC236}">
                <a16:creationId xmlns:a16="http://schemas.microsoft.com/office/drawing/2014/main" id="{AC99B72F-0E3D-4DC7-AB27-B4A6D5F7EE60}"/>
              </a:ext>
            </a:extLst>
          </p:cNvPr>
          <p:cNvSpPr>
            <a:spLocks noGrp="1"/>
          </p:cNvSpPr>
          <p:nvPr>
            <p:ph type="body" sz="quarter" idx="22"/>
          </p:nvPr>
        </p:nvSpPr>
        <p:spPr>
          <a:xfrm>
            <a:off x="8902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2" name="Tijdelijke aanduiding voor tekst 6">
            <a:extLst>
              <a:ext uri="{FF2B5EF4-FFF2-40B4-BE49-F238E27FC236}">
                <a16:creationId xmlns:a16="http://schemas.microsoft.com/office/drawing/2014/main" id="{2FDC2CED-B505-4674-B170-D2D189C039A4}"/>
              </a:ext>
            </a:extLst>
          </p:cNvPr>
          <p:cNvSpPr>
            <a:spLocks noGrp="1"/>
          </p:cNvSpPr>
          <p:nvPr>
            <p:ph type="body" sz="quarter" idx="23"/>
          </p:nvPr>
        </p:nvSpPr>
        <p:spPr>
          <a:xfrm>
            <a:off x="4779613"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4" name="Tijdelijke aanduiding voor tekst 6">
            <a:extLst>
              <a:ext uri="{FF2B5EF4-FFF2-40B4-BE49-F238E27FC236}">
                <a16:creationId xmlns:a16="http://schemas.microsoft.com/office/drawing/2014/main" id="{381B417B-E310-4277-947B-72D4B3623093}"/>
              </a:ext>
            </a:extLst>
          </p:cNvPr>
          <p:cNvSpPr>
            <a:spLocks noGrp="1"/>
          </p:cNvSpPr>
          <p:nvPr>
            <p:ph type="body" sz="quarter" idx="24"/>
          </p:nvPr>
        </p:nvSpPr>
        <p:spPr>
          <a:xfrm>
            <a:off x="86686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1574761450"/>
      </p:ext>
    </p:extLst>
  </p:cSld>
  <p:clrMapOvr>
    <a:masterClrMapping/>
  </p:clrMapOvr>
  <p:transition spd="slow">
    <p:cover/>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enslide_4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481223"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3397461"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6313699"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14" name="Tijdelijke aanduiding voor tekst 5">
            <a:extLst>
              <a:ext uri="{FF2B5EF4-FFF2-40B4-BE49-F238E27FC236}">
                <a16:creationId xmlns:a16="http://schemas.microsoft.com/office/drawing/2014/main" id="{441213FE-5658-4442-A2B2-CC9988369865}"/>
              </a:ext>
            </a:extLst>
          </p:cNvPr>
          <p:cNvSpPr>
            <a:spLocks noGrp="1"/>
          </p:cNvSpPr>
          <p:nvPr>
            <p:ph type="body" sz="quarter" idx="20" hasCustomPrompt="1"/>
          </p:nvPr>
        </p:nvSpPr>
        <p:spPr>
          <a:xfrm>
            <a:off x="9229936"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4 toe te voegen</a:t>
            </a:r>
            <a:endParaRPr lang="en-BE" dirty="0"/>
          </a:p>
        </p:txBody>
      </p:sp>
      <p:sp>
        <p:nvSpPr>
          <p:cNvPr id="25" name="Tijdelijke aanduiding voor SmartArt 8">
            <a:extLst>
              <a:ext uri="{FF2B5EF4-FFF2-40B4-BE49-F238E27FC236}">
                <a16:creationId xmlns:a16="http://schemas.microsoft.com/office/drawing/2014/main" id="{77A7708E-4C93-416F-B577-F344F26B89FE}"/>
              </a:ext>
            </a:extLst>
          </p:cNvPr>
          <p:cNvSpPr>
            <a:spLocks noGrp="1"/>
          </p:cNvSpPr>
          <p:nvPr>
            <p:ph type="dgm" sz="quarter" idx="17" hasCustomPrompt="1"/>
          </p:nvPr>
        </p:nvSpPr>
        <p:spPr>
          <a:xfrm>
            <a:off x="481223" y="2243336"/>
            <a:ext cx="1337843" cy="133784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90301D7C-51EF-4D1C-B3D1-362270B1ADEB}"/>
              </a:ext>
            </a:extLst>
          </p:cNvPr>
          <p:cNvSpPr>
            <a:spLocks noGrp="1"/>
          </p:cNvSpPr>
          <p:nvPr>
            <p:ph type="dgm" sz="quarter" idx="18" hasCustomPrompt="1"/>
          </p:nvPr>
        </p:nvSpPr>
        <p:spPr>
          <a:xfrm>
            <a:off x="3397461" y="2243336"/>
            <a:ext cx="1337843" cy="133784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7B0608B4-8F8C-46DB-BC9C-8A2835A6941F}"/>
              </a:ext>
            </a:extLst>
          </p:cNvPr>
          <p:cNvSpPr>
            <a:spLocks noGrp="1"/>
          </p:cNvSpPr>
          <p:nvPr>
            <p:ph type="dgm" sz="quarter" idx="19" hasCustomPrompt="1"/>
          </p:nvPr>
        </p:nvSpPr>
        <p:spPr>
          <a:xfrm>
            <a:off x="6313697" y="2243336"/>
            <a:ext cx="1337843" cy="133784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8" name="Tijdelijke aanduiding voor SmartArt 8">
            <a:extLst>
              <a:ext uri="{FF2B5EF4-FFF2-40B4-BE49-F238E27FC236}">
                <a16:creationId xmlns:a16="http://schemas.microsoft.com/office/drawing/2014/main" id="{FF6B0AA1-8DA3-4E64-83FE-C8BB46931189}"/>
              </a:ext>
            </a:extLst>
          </p:cNvPr>
          <p:cNvSpPr>
            <a:spLocks noGrp="1"/>
          </p:cNvSpPr>
          <p:nvPr>
            <p:ph type="dgm" sz="quarter" idx="21" hasCustomPrompt="1"/>
          </p:nvPr>
        </p:nvSpPr>
        <p:spPr>
          <a:xfrm>
            <a:off x="9229935" y="2243336"/>
            <a:ext cx="1337843" cy="1337842"/>
          </a:xfrm>
          <a:prstGeom prst="rect">
            <a:avLst/>
          </a:prstGeom>
        </p:spPr>
        <p:txBody>
          <a:bodyPr anchor="ctr"/>
          <a:lstStyle>
            <a:lvl1pPr marL="0" indent="0" algn="ctr">
              <a:buNone/>
              <a:defRPr sz="1800"/>
            </a:lvl1pPr>
          </a:lstStyle>
          <a:p>
            <a:r>
              <a:rPr lang="en-GB" dirty="0" err="1"/>
              <a:t>Icoon</a:t>
            </a:r>
            <a:r>
              <a:rPr lang="en-GB" dirty="0"/>
              <a:t> 4</a:t>
            </a:r>
            <a:endParaRPr lang="en-BE" dirty="0"/>
          </a:p>
        </p:txBody>
      </p:sp>
      <p:sp>
        <p:nvSpPr>
          <p:cNvPr id="2" name="Titel 1">
            <a:extLst>
              <a:ext uri="{FF2B5EF4-FFF2-40B4-BE49-F238E27FC236}">
                <a16:creationId xmlns:a16="http://schemas.microsoft.com/office/drawing/2014/main" id="{575DF763-B9D1-4272-995B-47A53DE558F9}"/>
              </a:ext>
            </a:extLst>
          </p:cNvPr>
          <p:cNvSpPr>
            <a:spLocks noGrp="1"/>
          </p:cNvSpPr>
          <p:nvPr>
            <p:ph type="title"/>
          </p:nvPr>
        </p:nvSpPr>
        <p:spPr/>
        <p:txBody>
          <a:bodyPr/>
          <a:lstStyle/>
          <a:p>
            <a:r>
              <a:rPr lang="en-US"/>
              <a:t>Click to edit Master title style</a:t>
            </a:r>
            <a:endParaRPr lang="en-GB"/>
          </a:p>
        </p:txBody>
      </p:sp>
      <p:sp>
        <p:nvSpPr>
          <p:cNvPr id="3" name="Tijdelijke aanduiding voor voettekst 2">
            <a:extLst>
              <a:ext uri="{FF2B5EF4-FFF2-40B4-BE49-F238E27FC236}">
                <a16:creationId xmlns:a16="http://schemas.microsoft.com/office/drawing/2014/main" id="{D23F9B26-12F3-4A17-9E26-E105CEB657DA}"/>
              </a:ext>
            </a:extLst>
          </p:cNvPr>
          <p:cNvSpPr>
            <a:spLocks noGrp="1"/>
          </p:cNvSpPr>
          <p:nvPr>
            <p:ph type="ftr" sz="quarter" idx="22"/>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DA149E6-758D-4404-8B20-0C8C2C32DA80}"/>
              </a:ext>
            </a:extLst>
          </p:cNvPr>
          <p:cNvSpPr>
            <a:spLocks noGrp="1"/>
          </p:cNvSpPr>
          <p:nvPr>
            <p:ph type="sldNum" sz="quarter" idx="23"/>
          </p:nvPr>
        </p:nvSpPr>
        <p:spPr/>
        <p:txBody>
          <a:bodyPr/>
          <a:lstStyle/>
          <a:p>
            <a:fld id="{761B7991-791C-44D3-A34B-0516733EAC00}" type="slidenum">
              <a:rPr lang="en-GB" smtClean="0"/>
              <a:t>‹#›</a:t>
            </a:fld>
            <a:endParaRPr lang="en-GB" dirty="0"/>
          </a:p>
        </p:txBody>
      </p:sp>
      <p:sp>
        <p:nvSpPr>
          <p:cNvPr id="22" name="Tijdelijke aanduiding voor tekst 6">
            <a:extLst>
              <a:ext uri="{FF2B5EF4-FFF2-40B4-BE49-F238E27FC236}">
                <a16:creationId xmlns:a16="http://schemas.microsoft.com/office/drawing/2014/main" id="{58820E1A-3786-4CAD-B96A-1BC760EF6E35}"/>
              </a:ext>
            </a:extLst>
          </p:cNvPr>
          <p:cNvSpPr>
            <a:spLocks noGrp="1"/>
          </p:cNvSpPr>
          <p:nvPr>
            <p:ph type="body" sz="quarter" idx="24"/>
          </p:nvPr>
        </p:nvSpPr>
        <p:spPr>
          <a:xfrm>
            <a:off x="481223"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4" name="Tijdelijke aanduiding voor tekst 6">
            <a:extLst>
              <a:ext uri="{FF2B5EF4-FFF2-40B4-BE49-F238E27FC236}">
                <a16:creationId xmlns:a16="http://schemas.microsoft.com/office/drawing/2014/main" id="{7BE5CD57-BE93-483F-B226-F026848287D8}"/>
              </a:ext>
            </a:extLst>
          </p:cNvPr>
          <p:cNvSpPr>
            <a:spLocks noGrp="1"/>
          </p:cNvSpPr>
          <p:nvPr>
            <p:ph type="body" sz="quarter" idx="25"/>
          </p:nvPr>
        </p:nvSpPr>
        <p:spPr>
          <a:xfrm>
            <a:off x="3397461"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9" name="Tijdelijke aanduiding voor tekst 6">
            <a:extLst>
              <a:ext uri="{FF2B5EF4-FFF2-40B4-BE49-F238E27FC236}">
                <a16:creationId xmlns:a16="http://schemas.microsoft.com/office/drawing/2014/main" id="{3E82F6D0-80D6-4BC6-B583-C40D971A2BC8}"/>
              </a:ext>
            </a:extLst>
          </p:cNvPr>
          <p:cNvSpPr>
            <a:spLocks noGrp="1"/>
          </p:cNvSpPr>
          <p:nvPr>
            <p:ph type="body" sz="quarter" idx="26"/>
          </p:nvPr>
        </p:nvSpPr>
        <p:spPr>
          <a:xfrm>
            <a:off x="6313697"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32" name="Tijdelijke aanduiding voor tekst 6">
            <a:extLst>
              <a:ext uri="{FF2B5EF4-FFF2-40B4-BE49-F238E27FC236}">
                <a16:creationId xmlns:a16="http://schemas.microsoft.com/office/drawing/2014/main" id="{458AAC12-4F15-4C93-B6B0-8713A40D12A6}"/>
              </a:ext>
            </a:extLst>
          </p:cNvPr>
          <p:cNvSpPr>
            <a:spLocks noGrp="1"/>
          </p:cNvSpPr>
          <p:nvPr>
            <p:ph type="body" sz="quarter" idx="27"/>
          </p:nvPr>
        </p:nvSpPr>
        <p:spPr>
          <a:xfrm>
            <a:off x="9228036"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34387758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0" presetClass="entr" presetSubtype="0" fill="hold" grpId="0" nodeType="withEffect">
                                  <p:stCondLst>
                                    <p:cond delay="0"/>
                                  </p:stCondLst>
                                  <p:iterate type="lt">
                                    <p:tmPct val="5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10" presetClass="entr" presetSubtype="0" fill="hold" grpId="0" nodeType="withEffect">
                                  <p:stCondLst>
                                    <p:cond delay="0"/>
                                  </p:stCondLst>
                                  <p:iterate type="lt">
                                    <p:tmPct val="5000"/>
                                  </p:iterate>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10" presetClass="entr" presetSubtype="0" fill="hold" grpId="0" nodeType="withEffect">
                                  <p:stCondLst>
                                    <p:cond delay="0"/>
                                  </p:stCondLst>
                                  <p:iterate type="lt">
                                    <p:tmPct val="5000"/>
                                  </p:iterate>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10" presetClass="entr" presetSubtype="0" fill="hold" grpId="0" nodeType="withEffect">
                                  <p:stCondLst>
                                    <p:cond delay="0"/>
                                  </p:stCondLst>
                                  <p:iterate type="lt">
                                    <p:tmPct val="5000"/>
                                  </p:iterate>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4"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5" grpId="0"/>
      <p:bldP spid="26" grpId="0"/>
      <p:bldP spid="27" grpId="0"/>
      <p:bldP spid="28" grpId="0"/>
    </p:bldLst>
  </p:timing>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image 01">
    <p:spTree>
      <p:nvGrpSpPr>
        <p:cNvPr id="1" name=""/>
        <p:cNvGrpSpPr/>
        <p:nvPr/>
      </p:nvGrpSpPr>
      <p:grpSpPr>
        <a:xfrm>
          <a:off x="0" y="0"/>
          <a:ext cx="0" cy="0"/>
          <a:chOff x="0" y="0"/>
          <a:chExt cx="0" cy="0"/>
        </a:xfrm>
      </p:grpSpPr>
      <p:sp>
        <p:nvSpPr>
          <p:cNvPr id="21" name="Tijdelijke aanduiding voor afbeelding 20">
            <a:extLst>
              <a:ext uri="{FF2B5EF4-FFF2-40B4-BE49-F238E27FC236}">
                <a16:creationId xmlns:a16="http://schemas.microsoft.com/office/drawing/2014/main" id="{564B005D-026A-4009-A1C9-F060099E946C}"/>
              </a:ext>
            </a:extLst>
          </p:cNvPr>
          <p:cNvSpPr>
            <a:spLocks noGrp="1"/>
          </p:cNvSpPr>
          <p:nvPr>
            <p:ph type="pic" sz="quarter" idx="34"/>
          </p:nvPr>
        </p:nvSpPr>
        <p:spPr>
          <a:xfrm>
            <a:off x="6880886" y="620268"/>
            <a:ext cx="5311115" cy="6237732"/>
          </a:xfrm>
          <a:custGeom>
            <a:avLst/>
            <a:gdLst>
              <a:gd name="connsiteX0" fmla="*/ 3479059 w 5311115"/>
              <a:gd name="connsiteY0" fmla="*/ 1657322 h 6237732"/>
              <a:gd name="connsiteX1" fmla="*/ 1657222 w 5311115"/>
              <a:gd name="connsiteY1" fmla="*/ 3479060 h 6237732"/>
              <a:gd name="connsiteX2" fmla="*/ 3479059 w 5311115"/>
              <a:gd name="connsiteY2" fmla="*/ 5300698 h 6237732"/>
              <a:gd name="connsiteX3" fmla="*/ 3479059 w 5311115"/>
              <a:gd name="connsiteY3" fmla="*/ 5300797 h 6237732"/>
              <a:gd name="connsiteX4" fmla="*/ 5300997 w 5311115"/>
              <a:gd name="connsiteY4" fmla="*/ 3479160 h 6237732"/>
              <a:gd name="connsiteX5" fmla="*/ 3479059 w 5311115"/>
              <a:gd name="connsiteY5" fmla="*/ 1657322 h 6237732"/>
              <a:gd name="connsiteX6" fmla="*/ 3479059 w 5311115"/>
              <a:gd name="connsiteY6" fmla="*/ 0 h 6237732"/>
              <a:gd name="connsiteX7" fmla="*/ 5137377 w 5311115"/>
              <a:gd name="connsiteY7" fmla="*/ 419837 h 6237732"/>
              <a:gd name="connsiteX8" fmla="*/ 5311115 w 5311115"/>
              <a:gd name="connsiteY8" fmla="*/ 525376 h 6237732"/>
              <a:gd name="connsiteX9" fmla="*/ 5311115 w 5311115"/>
              <a:gd name="connsiteY9" fmla="*/ 6237732 h 6237732"/>
              <a:gd name="connsiteX10" fmla="*/ 1365066 w 5311115"/>
              <a:gd name="connsiteY10" fmla="*/ 6237732 h 6237732"/>
              <a:gd name="connsiteX11" fmla="*/ 1265958 w 5311115"/>
              <a:gd name="connsiteY11" fmla="*/ 6163623 h 6237732"/>
              <a:gd name="connsiteX12" fmla="*/ 0 w 5311115"/>
              <a:gd name="connsiteY12" fmla="*/ 3479060 h 6237732"/>
              <a:gd name="connsiteX13" fmla="*/ 3479059 w 5311115"/>
              <a:gd name="connsiteY13" fmla="*/ 0 h 623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1115" h="6237732">
                <a:moveTo>
                  <a:pt x="3479059" y="1657322"/>
                </a:moveTo>
                <a:cubicBezTo>
                  <a:pt x="2473306" y="1657322"/>
                  <a:pt x="1657222" y="2473006"/>
                  <a:pt x="1657222" y="3479060"/>
                </a:cubicBezTo>
                <a:cubicBezTo>
                  <a:pt x="1657222" y="4485113"/>
                  <a:pt x="2472907" y="5300698"/>
                  <a:pt x="3479059" y="5300698"/>
                </a:cubicBezTo>
                <a:lnTo>
                  <a:pt x="3479059" y="5300797"/>
                </a:lnTo>
                <a:cubicBezTo>
                  <a:pt x="4484813" y="5300797"/>
                  <a:pt x="5300997" y="4485313"/>
                  <a:pt x="5300997" y="3479160"/>
                </a:cubicBezTo>
                <a:cubicBezTo>
                  <a:pt x="5300997" y="2473006"/>
                  <a:pt x="4484813" y="1657322"/>
                  <a:pt x="3479059" y="1657322"/>
                </a:cubicBezTo>
                <a:close/>
                <a:moveTo>
                  <a:pt x="3479059" y="0"/>
                </a:moveTo>
                <a:cubicBezTo>
                  <a:pt x="4079517" y="0"/>
                  <a:pt x="4644430" y="152080"/>
                  <a:pt x="5137377" y="419837"/>
                </a:cubicBezTo>
                <a:lnTo>
                  <a:pt x="5311115" y="525376"/>
                </a:lnTo>
                <a:lnTo>
                  <a:pt x="5311115" y="6237732"/>
                </a:lnTo>
                <a:lnTo>
                  <a:pt x="1365066" y="6237732"/>
                </a:lnTo>
                <a:lnTo>
                  <a:pt x="1265958" y="6163623"/>
                </a:lnTo>
                <a:cubicBezTo>
                  <a:pt x="492770" y="5525546"/>
                  <a:pt x="0" y="4559884"/>
                  <a:pt x="0" y="3479060"/>
                </a:cubicBezTo>
                <a:cubicBezTo>
                  <a:pt x="0" y="1557596"/>
                  <a:pt x="1557495" y="0"/>
                  <a:pt x="3479059" y="0"/>
                </a:cubicBezTo>
                <a:close/>
              </a:path>
            </a:pathLst>
          </a:custGeom>
          <a:solidFill>
            <a:schemeClr val="bg1">
              <a:lumMod val="95000"/>
            </a:schemeClr>
          </a:solidFill>
        </p:spPr>
        <p:txBody>
          <a:bodyPr wrap="square" anchor="t">
            <a:noAutofit/>
          </a:bodyPr>
          <a:lstStyle>
            <a:lvl1pPr marL="0" indent="0" algn="ctr">
              <a:buNone/>
              <a:defRPr sz="1800"/>
            </a:lvl1pPr>
          </a:lstStyle>
          <a:p>
            <a:r>
              <a:rPr lang="en-US"/>
              <a:t>Click icon to add picture</a:t>
            </a:r>
            <a:endParaRPr lang="en-GB"/>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dirty="0"/>
              <a:t>Template made by </a:t>
            </a:r>
            <a:r>
              <a:rPr lang="en-GB" dirty="0" err="1"/>
              <a:t>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inhoud 2">
            <a:extLst>
              <a:ext uri="{FF2B5EF4-FFF2-40B4-BE49-F238E27FC236}">
                <a16:creationId xmlns:a16="http://schemas.microsoft.com/office/drawing/2014/main" id="{A289276E-6A72-4766-8D3D-3BC956E89482}"/>
              </a:ext>
            </a:extLst>
          </p:cNvPr>
          <p:cNvSpPr>
            <a:spLocks noGrp="1"/>
          </p:cNvSpPr>
          <p:nvPr>
            <p:ph idx="1"/>
          </p:nvPr>
        </p:nvSpPr>
        <p:spPr>
          <a:xfrm>
            <a:off x="838200" y="1457011"/>
            <a:ext cx="5558929"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7923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B_Title">
    <p:bg>
      <p:bgPr>
        <a:solidFill>
          <a:schemeClr val="tx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21816776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Image 02">
    <p:spTree>
      <p:nvGrpSpPr>
        <p:cNvPr id="1" name=""/>
        <p:cNvGrpSpPr/>
        <p:nvPr/>
      </p:nvGrpSpPr>
      <p:grpSpPr>
        <a:xfrm>
          <a:off x="0" y="0"/>
          <a:ext cx="0" cy="0"/>
          <a:chOff x="0" y="0"/>
          <a:chExt cx="0" cy="0"/>
        </a:xfrm>
      </p:grpSpPr>
      <p:sp>
        <p:nvSpPr>
          <p:cNvPr id="11" name="Tijdelijke aanduiding voor afbeelding 10">
            <a:extLst>
              <a:ext uri="{FF2B5EF4-FFF2-40B4-BE49-F238E27FC236}">
                <a16:creationId xmlns:a16="http://schemas.microsoft.com/office/drawing/2014/main" id="{0F41E96E-9C38-4D23-B21C-C859623D0EF7}"/>
              </a:ext>
            </a:extLst>
          </p:cNvPr>
          <p:cNvSpPr>
            <a:spLocks noGrp="1"/>
          </p:cNvSpPr>
          <p:nvPr>
            <p:ph type="pic" sz="quarter" idx="10"/>
          </p:nvPr>
        </p:nvSpPr>
        <p:spPr>
          <a:xfrm>
            <a:off x="5454502" y="0"/>
            <a:ext cx="6737498" cy="6858000"/>
          </a:xfrm>
          <a:custGeom>
            <a:avLst/>
            <a:gdLst>
              <a:gd name="connsiteX0" fmla="*/ 3974805 w 6737498"/>
              <a:gd name="connsiteY0" fmla="*/ 0 h 6858000"/>
              <a:gd name="connsiteX1" fmla="*/ 6503150 w 6737498"/>
              <a:gd name="connsiteY1" fmla="*/ 907326 h 6858000"/>
              <a:gd name="connsiteX2" fmla="*/ 6737498 w 6737498"/>
              <a:gd name="connsiteY2" fmla="*/ 1120239 h 6858000"/>
              <a:gd name="connsiteX3" fmla="*/ 6737498 w 6737498"/>
              <a:gd name="connsiteY3" fmla="*/ 6826511 h 6858000"/>
              <a:gd name="connsiteX4" fmla="*/ 6702839 w 6737498"/>
              <a:gd name="connsiteY4" fmla="*/ 6858000 h 6858000"/>
              <a:gd name="connsiteX5" fmla="*/ 1246772 w 6737498"/>
              <a:gd name="connsiteY5" fmla="*/ 6858000 h 6858000"/>
              <a:gd name="connsiteX6" fmla="*/ 1164194 w 6737498"/>
              <a:gd name="connsiteY6" fmla="*/ 6782976 h 6858000"/>
              <a:gd name="connsiteX7" fmla="*/ 0 w 6737498"/>
              <a:gd name="connsiteY7" fmla="*/ 3973375 h 6858000"/>
              <a:gd name="connsiteX8" fmla="*/ 3974805 w 673749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7498" h="6858000">
                <a:moveTo>
                  <a:pt x="3974805" y="0"/>
                </a:moveTo>
                <a:cubicBezTo>
                  <a:pt x="4935216" y="0"/>
                  <a:pt x="5816069" y="340501"/>
                  <a:pt x="6503150" y="907326"/>
                </a:cubicBezTo>
                <a:lnTo>
                  <a:pt x="6737498" y="1120239"/>
                </a:lnTo>
                <a:lnTo>
                  <a:pt x="6737498" y="6826511"/>
                </a:lnTo>
                <a:lnTo>
                  <a:pt x="6702839" y="6858000"/>
                </a:lnTo>
                <a:lnTo>
                  <a:pt x="1246772" y="6858000"/>
                </a:lnTo>
                <a:lnTo>
                  <a:pt x="1164194" y="6782976"/>
                </a:lnTo>
                <a:cubicBezTo>
                  <a:pt x="444896" y="6063936"/>
                  <a:pt x="0" y="5070592"/>
                  <a:pt x="0" y="3973375"/>
                </a:cubicBezTo>
                <a:cubicBezTo>
                  <a:pt x="0" y="1778941"/>
                  <a:pt x="1779581" y="0"/>
                  <a:pt x="3974805" y="0"/>
                </a:cubicBezTo>
                <a:close/>
              </a:path>
            </a:pathLst>
          </a:custGeom>
          <a:solidFill>
            <a:schemeClr val="bg1">
              <a:lumMod val="95000"/>
            </a:schemeClr>
          </a:solidFill>
        </p:spPr>
        <p:txBody>
          <a:bodyPr wrap="square" anchor="ctr">
            <a:noAutofit/>
          </a:bodyPr>
          <a:lstStyle>
            <a:lvl1pPr marL="0" indent="0" algn="ctr">
              <a:buNone/>
              <a:defRPr sz="1600"/>
            </a:lvl1pPr>
          </a:lstStyle>
          <a:p>
            <a:r>
              <a:rPr lang="en-US"/>
              <a:t>Click icon to add picture</a:t>
            </a:r>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dirty="0"/>
          </a:p>
        </p:txBody>
      </p:sp>
      <p:sp>
        <p:nvSpPr>
          <p:cNvPr id="12" name="Tijdelijke aanduiding voor inhoud 2">
            <a:extLst>
              <a:ext uri="{FF2B5EF4-FFF2-40B4-BE49-F238E27FC236}">
                <a16:creationId xmlns:a16="http://schemas.microsoft.com/office/drawing/2014/main" id="{E71A256E-2C27-4C14-9B49-1AA51FCFAF2E}"/>
              </a:ext>
            </a:extLst>
          </p:cNvPr>
          <p:cNvSpPr>
            <a:spLocks noGrp="1"/>
          </p:cNvSpPr>
          <p:nvPr>
            <p:ph idx="1"/>
          </p:nvPr>
        </p:nvSpPr>
        <p:spPr>
          <a:xfrm>
            <a:off x="838201" y="1457011"/>
            <a:ext cx="4477377"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hthoek 4">
            <a:extLst>
              <a:ext uri="{FF2B5EF4-FFF2-40B4-BE49-F238E27FC236}">
                <a16:creationId xmlns:a16="http://schemas.microsoft.com/office/drawing/2014/main" id="{E5C2C65A-2658-4560-A6BE-86CB6EDD6AFB}"/>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F62A4FBC-8872-485A-A7BD-85401237E3D4}"/>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7AA57C24-9FB9-467D-AF59-4E9D256E6FA2}"/>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8" name="Groep 7">
            <a:extLst>
              <a:ext uri="{FF2B5EF4-FFF2-40B4-BE49-F238E27FC236}">
                <a16:creationId xmlns:a16="http://schemas.microsoft.com/office/drawing/2014/main" id="{71F4A9A2-703C-4C76-9C73-18B866404F1E}"/>
              </a:ext>
            </a:extLst>
          </p:cNvPr>
          <p:cNvGrpSpPr/>
          <p:nvPr/>
        </p:nvGrpSpPr>
        <p:grpSpPr>
          <a:xfrm>
            <a:off x="-1425490" y="4409929"/>
            <a:ext cx="250379" cy="249771"/>
            <a:chOff x="-706740" y="145633"/>
            <a:chExt cx="250379" cy="249771"/>
          </a:xfrm>
        </p:grpSpPr>
        <p:sp>
          <p:nvSpPr>
            <p:cNvPr id="9" name="Rechthoek 8">
              <a:extLst>
                <a:ext uri="{FF2B5EF4-FFF2-40B4-BE49-F238E27FC236}">
                  <a16:creationId xmlns:a16="http://schemas.microsoft.com/office/drawing/2014/main" id="{46EFB43F-30C6-44C2-9898-82EB22841CA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Gelijkbenige driehoek 128">
              <a:extLst>
                <a:ext uri="{FF2B5EF4-FFF2-40B4-BE49-F238E27FC236}">
                  <a16:creationId xmlns:a16="http://schemas.microsoft.com/office/drawing/2014/main" id="{415C6E54-6AF1-4BF2-9BA8-26E0725050F7}"/>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Ovaal 12">
              <a:extLst>
                <a:ext uri="{FF2B5EF4-FFF2-40B4-BE49-F238E27FC236}">
                  <a16:creationId xmlns:a16="http://schemas.microsoft.com/office/drawing/2014/main" id="{BCE79456-4827-427E-9158-03DAD897BED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4E7C3B5D-2B57-4C75-B2E9-2B87C4AABC36}"/>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AB937567-3D0A-4DF2-A7D2-29E70B21EB1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0E4A9D28-47D5-4922-ABA9-D10A49262365}"/>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1165B6BD-DD72-48BF-BE51-39C303B2B996}"/>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B00BC30B-C7D5-4C82-AD3A-F1B2CFE7B59D}"/>
              </a:ext>
            </a:extLst>
          </p:cNvPr>
          <p:cNvGrpSpPr/>
          <p:nvPr/>
        </p:nvGrpSpPr>
        <p:grpSpPr>
          <a:xfrm>
            <a:off x="-1073403" y="4409928"/>
            <a:ext cx="252000" cy="216024"/>
            <a:chOff x="-932185" y="5325334"/>
            <a:chExt cx="252000" cy="216024"/>
          </a:xfrm>
        </p:grpSpPr>
        <p:sp>
          <p:nvSpPr>
            <p:cNvPr id="19" name="Rechthoek 18">
              <a:extLst>
                <a:ext uri="{FF2B5EF4-FFF2-40B4-BE49-F238E27FC236}">
                  <a16:creationId xmlns:a16="http://schemas.microsoft.com/office/drawing/2014/main" id="{6C27C000-5449-4AD2-8563-3CD67B4FC766}"/>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5EAD29E0-D525-4D9F-8587-1517F9A8990D}"/>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84511C47-EDB9-4724-96C6-A32B1B8CD9F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FE8A6093-9236-4BBF-8701-52BD2D2FC632}"/>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ABC9A642-744E-4237-B834-8AB17A6919B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B73B35C3-CE5E-40D7-9F78-9DAF625341E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1C089379-583F-43EA-A359-DDD8F55C9DFE}"/>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5DCE39B3-1A99-4F03-ABFA-22EBB8A0967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BAC4910C-84C1-4BB3-8831-DBFA6FD6086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1BE4CDBD-2504-44B8-9FCA-349AB1C69BED}"/>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5C081608-A395-4D09-BD8A-A5D1FE08FAA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616F45F6-8117-43FA-ABA5-A5F8D7D246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688D5F99-9556-4C11-91BD-7828AAC4020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83084F6-9F19-4077-B505-8884B99ECE3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A88431EE-3377-45FC-9D1C-476FE6BB3B8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3490FF61-C896-4BCE-B5CF-96697B3FFCC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039872A1-708A-4730-8DF5-AA21CE06830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13A8F42-6A68-43AB-AD02-AE8A032803D0}"/>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9F0F24F8-12A0-4728-9BFE-0E3FE521260F}"/>
              </a:ext>
            </a:extLst>
          </p:cNvPr>
          <p:cNvSpPr>
            <a:spLocks noGrp="1"/>
          </p:cNvSpPr>
          <p:nvPr>
            <p:ph type="ftr" sz="quarter" idx="1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93BCCB-95E3-4A85-B3C6-4FB0A6BDA7D9}"/>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1430109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mages + text">
    <p:spTree>
      <p:nvGrpSpPr>
        <p:cNvPr id="1" name=""/>
        <p:cNvGrpSpPr/>
        <p:nvPr/>
      </p:nvGrpSpPr>
      <p:grpSpPr>
        <a:xfrm>
          <a:off x="0" y="0"/>
          <a:ext cx="0" cy="0"/>
          <a:chOff x="0" y="0"/>
          <a:chExt cx="0" cy="0"/>
        </a:xfrm>
      </p:grpSpPr>
      <p:sp>
        <p:nvSpPr>
          <p:cNvPr id="58" name="Tijdelijke aanduiding voor afbeelding 57">
            <a:extLst>
              <a:ext uri="{FF2B5EF4-FFF2-40B4-BE49-F238E27FC236}">
                <a16:creationId xmlns:a16="http://schemas.microsoft.com/office/drawing/2014/main" id="{D48DE010-1A0C-4166-971F-D5EDDE6E736C}"/>
              </a:ext>
            </a:extLst>
          </p:cNvPr>
          <p:cNvSpPr>
            <a:spLocks noGrp="1"/>
          </p:cNvSpPr>
          <p:nvPr>
            <p:ph type="pic" sz="quarter" idx="10"/>
          </p:nvPr>
        </p:nvSpPr>
        <p:spPr>
          <a:xfrm>
            <a:off x="3679455"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59" name="Tijdelijke aanduiding voor afbeelding 57">
            <a:extLst>
              <a:ext uri="{FF2B5EF4-FFF2-40B4-BE49-F238E27FC236}">
                <a16:creationId xmlns:a16="http://schemas.microsoft.com/office/drawing/2014/main" id="{043CC465-FBD7-4104-8C4B-53064F78FF52}"/>
              </a:ext>
            </a:extLst>
          </p:cNvPr>
          <p:cNvSpPr>
            <a:spLocks noGrp="1"/>
          </p:cNvSpPr>
          <p:nvPr>
            <p:ph type="pic" sz="quarter" idx="11"/>
          </p:nvPr>
        </p:nvSpPr>
        <p:spPr>
          <a:xfrm>
            <a:off x="6520710"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60" name="Tijdelijke aanduiding voor afbeelding 57">
            <a:extLst>
              <a:ext uri="{FF2B5EF4-FFF2-40B4-BE49-F238E27FC236}">
                <a16:creationId xmlns:a16="http://schemas.microsoft.com/office/drawing/2014/main" id="{92C64300-3DFE-4ED3-B061-1086C5142671}"/>
              </a:ext>
            </a:extLst>
          </p:cNvPr>
          <p:cNvSpPr>
            <a:spLocks noGrp="1"/>
          </p:cNvSpPr>
          <p:nvPr>
            <p:ph type="pic" sz="quarter" idx="12"/>
          </p:nvPr>
        </p:nvSpPr>
        <p:spPr>
          <a:xfrm>
            <a:off x="838200"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29" name="Tijdelijke aanduiding voor afbeelding 57">
            <a:extLst>
              <a:ext uri="{FF2B5EF4-FFF2-40B4-BE49-F238E27FC236}">
                <a16:creationId xmlns:a16="http://schemas.microsoft.com/office/drawing/2014/main" id="{A2908ADB-146B-4FFC-940F-114478DBEDC5}"/>
              </a:ext>
            </a:extLst>
          </p:cNvPr>
          <p:cNvSpPr>
            <a:spLocks noGrp="1"/>
          </p:cNvSpPr>
          <p:nvPr>
            <p:ph type="pic" sz="quarter" idx="14"/>
          </p:nvPr>
        </p:nvSpPr>
        <p:spPr>
          <a:xfrm>
            <a:off x="9361964"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8" name="Tijdelijke aanduiding voor inhoud 7">
            <a:extLst>
              <a:ext uri="{FF2B5EF4-FFF2-40B4-BE49-F238E27FC236}">
                <a16:creationId xmlns:a16="http://schemas.microsoft.com/office/drawing/2014/main" id="{361655FF-F737-47B0-AAB6-8D7FBC047C92}"/>
              </a:ext>
            </a:extLst>
          </p:cNvPr>
          <p:cNvSpPr>
            <a:spLocks noGrp="1"/>
          </p:cNvSpPr>
          <p:nvPr>
            <p:ph sz="quarter" idx="15"/>
          </p:nvPr>
        </p:nvSpPr>
        <p:spPr>
          <a:xfrm>
            <a:off x="838200" y="4078288"/>
            <a:ext cx="10515600" cy="20864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任意形状 66">
            <a:extLst>
              <a:ext uri="{FF2B5EF4-FFF2-40B4-BE49-F238E27FC236}">
                <a16:creationId xmlns:a16="http://schemas.microsoft.com/office/drawing/2014/main" id="{AFED4D00-A44A-4ED7-97B8-E3F8231E6084}"/>
              </a:ext>
            </a:extLst>
          </p:cNvPr>
          <p:cNvSpPr/>
          <p:nvPr/>
        </p:nvSpPr>
        <p:spPr>
          <a:xfrm>
            <a:off x="310639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5" name="任意形状 66">
            <a:extLst>
              <a:ext uri="{FF2B5EF4-FFF2-40B4-BE49-F238E27FC236}">
                <a16:creationId xmlns:a16="http://schemas.microsoft.com/office/drawing/2014/main" id="{A322EFEA-BA3D-48DE-81DA-C9080DFC860C}"/>
              </a:ext>
            </a:extLst>
          </p:cNvPr>
          <p:cNvSpPr/>
          <p:nvPr/>
        </p:nvSpPr>
        <p:spPr>
          <a:xfrm>
            <a:off x="5947646"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 name="任意形状 66">
            <a:extLst>
              <a:ext uri="{FF2B5EF4-FFF2-40B4-BE49-F238E27FC236}">
                <a16:creationId xmlns:a16="http://schemas.microsoft.com/office/drawing/2014/main" id="{655922D4-3BD3-46CF-958B-856DF4C84B21}"/>
              </a:ext>
            </a:extLst>
          </p:cNvPr>
          <p:cNvSpPr/>
          <p:nvPr/>
        </p:nvSpPr>
        <p:spPr>
          <a:xfrm>
            <a:off x="878890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 name="Rechthoek 10">
            <a:extLst>
              <a:ext uri="{FF2B5EF4-FFF2-40B4-BE49-F238E27FC236}">
                <a16:creationId xmlns:a16="http://schemas.microsoft.com/office/drawing/2014/main" id="{0F64BDDA-83F6-49F6-83E2-CA4C17924C92}"/>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2" name="Rechte verbindingslijn 11">
            <a:extLst>
              <a:ext uri="{FF2B5EF4-FFF2-40B4-BE49-F238E27FC236}">
                <a16:creationId xmlns:a16="http://schemas.microsoft.com/office/drawing/2014/main" id="{ABAA067D-68DC-4D17-A232-E09CF41A5A7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3" name="Tekstvak 12">
            <a:extLst>
              <a:ext uri="{FF2B5EF4-FFF2-40B4-BE49-F238E27FC236}">
                <a16:creationId xmlns:a16="http://schemas.microsoft.com/office/drawing/2014/main" id="{9BB53258-6B15-4A3E-8076-B8CB9F1A76EE}"/>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4" name="Groep 13">
            <a:extLst>
              <a:ext uri="{FF2B5EF4-FFF2-40B4-BE49-F238E27FC236}">
                <a16:creationId xmlns:a16="http://schemas.microsoft.com/office/drawing/2014/main" id="{6524146B-70AA-4032-9964-3C5B0B31D1D1}"/>
              </a:ext>
            </a:extLst>
          </p:cNvPr>
          <p:cNvGrpSpPr/>
          <p:nvPr/>
        </p:nvGrpSpPr>
        <p:grpSpPr>
          <a:xfrm>
            <a:off x="-1425490" y="4409929"/>
            <a:ext cx="250379" cy="249771"/>
            <a:chOff x="-706740" y="145633"/>
            <a:chExt cx="250379" cy="249771"/>
          </a:xfrm>
        </p:grpSpPr>
        <p:sp>
          <p:nvSpPr>
            <p:cNvPr id="15" name="Rechthoek 14">
              <a:extLst>
                <a:ext uri="{FF2B5EF4-FFF2-40B4-BE49-F238E27FC236}">
                  <a16:creationId xmlns:a16="http://schemas.microsoft.com/office/drawing/2014/main" id="{62374F56-6622-4A31-A57F-57868348BAF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Gelijkbenige driehoek 128">
              <a:extLst>
                <a:ext uri="{FF2B5EF4-FFF2-40B4-BE49-F238E27FC236}">
                  <a16:creationId xmlns:a16="http://schemas.microsoft.com/office/drawing/2014/main" id="{1AA46C18-1C28-4228-92B3-393252B482B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Ovaal 16">
              <a:extLst>
                <a:ext uri="{FF2B5EF4-FFF2-40B4-BE49-F238E27FC236}">
                  <a16:creationId xmlns:a16="http://schemas.microsoft.com/office/drawing/2014/main" id="{B7D978C1-8ECF-42D9-8DAE-3382095D2B8D}"/>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 name="Rechthoek 17">
              <a:extLst>
                <a:ext uri="{FF2B5EF4-FFF2-40B4-BE49-F238E27FC236}">
                  <a16:creationId xmlns:a16="http://schemas.microsoft.com/office/drawing/2014/main" id="{690E3B56-2C0C-4C5B-9189-8A263AD2B9D8}"/>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9" name="Rechte verbindingslijn 18">
              <a:extLst>
                <a:ext uri="{FF2B5EF4-FFF2-40B4-BE49-F238E27FC236}">
                  <a16:creationId xmlns:a16="http://schemas.microsoft.com/office/drawing/2014/main" id="{16812722-7EFC-46CA-A347-61B4E3C24478}"/>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0" name="Tekstvak 19">
            <a:extLst>
              <a:ext uri="{FF2B5EF4-FFF2-40B4-BE49-F238E27FC236}">
                <a16:creationId xmlns:a16="http://schemas.microsoft.com/office/drawing/2014/main" id="{315FB1F7-DFB7-427C-9170-33BAAFFA4F95}"/>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1" name="Tekstvak 20">
            <a:extLst>
              <a:ext uri="{FF2B5EF4-FFF2-40B4-BE49-F238E27FC236}">
                <a16:creationId xmlns:a16="http://schemas.microsoft.com/office/drawing/2014/main" id="{CE9F2863-3BCC-4783-8FAC-A850C593F715}"/>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2" name="Groep 21">
            <a:extLst>
              <a:ext uri="{FF2B5EF4-FFF2-40B4-BE49-F238E27FC236}">
                <a16:creationId xmlns:a16="http://schemas.microsoft.com/office/drawing/2014/main" id="{EF5C1873-2EA1-46C1-9B95-EA3E082D60E4}"/>
              </a:ext>
            </a:extLst>
          </p:cNvPr>
          <p:cNvGrpSpPr/>
          <p:nvPr/>
        </p:nvGrpSpPr>
        <p:grpSpPr>
          <a:xfrm>
            <a:off x="-1073403" y="4409928"/>
            <a:ext cx="252000" cy="216024"/>
            <a:chOff x="-932185" y="5325334"/>
            <a:chExt cx="252000" cy="216024"/>
          </a:xfrm>
        </p:grpSpPr>
        <p:sp>
          <p:nvSpPr>
            <p:cNvPr id="23" name="Rechthoek 22">
              <a:extLst>
                <a:ext uri="{FF2B5EF4-FFF2-40B4-BE49-F238E27FC236}">
                  <a16:creationId xmlns:a16="http://schemas.microsoft.com/office/drawing/2014/main" id="{214D8220-166C-4990-AF74-B7A5D85EFC44}"/>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4" name="Groep 23">
              <a:extLst>
                <a:ext uri="{FF2B5EF4-FFF2-40B4-BE49-F238E27FC236}">
                  <a16:creationId xmlns:a16="http://schemas.microsoft.com/office/drawing/2014/main" id="{70F5BEA0-CDF5-4567-BADE-DCEA92538944}"/>
                </a:ext>
              </a:extLst>
            </p:cNvPr>
            <p:cNvGrpSpPr/>
            <p:nvPr userDrawn="1"/>
          </p:nvGrpSpPr>
          <p:grpSpPr>
            <a:xfrm>
              <a:off x="-925512" y="5325900"/>
              <a:ext cx="241658" cy="36000"/>
              <a:chOff x="-964435" y="5325900"/>
              <a:chExt cx="241658" cy="36000"/>
            </a:xfrm>
          </p:grpSpPr>
          <p:sp>
            <p:nvSpPr>
              <p:cNvPr id="37" name="Rechthoek 36">
                <a:extLst>
                  <a:ext uri="{FF2B5EF4-FFF2-40B4-BE49-F238E27FC236}">
                    <a16:creationId xmlns:a16="http://schemas.microsoft.com/office/drawing/2014/main" id="{011CCB6D-09D6-4FF2-B71E-C4F565DBC280}"/>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179A6272-710A-434A-AE75-6E0E5E49E05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9" name="Rechthoek 38">
                <a:extLst>
                  <a:ext uri="{FF2B5EF4-FFF2-40B4-BE49-F238E27FC236}">
                    <a16:creationId xmlns:a16="http://schemas.microsoft.com/office/drawing/2014/main" id="{1AB8BEB7-72F0-4BD5-AE59-595157BC7C4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C7A8E8EB-2657-49CF-A833-5D1ADDA5C370}"/>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307525DA-0B92-4588-83A7-5E55B60DDAB1}"/>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ACF55B21-7FC6-450D-B67F-19F4B577D5B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2621F62B-189B-4101-902B-228D718CC10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5" name="Groep 24">
              <a:extLst>
                <a:ext uri="{FF2B5EF4-FFF2-40B4-BE49-F238E27FC236}">
                  <a16:creationId xmlns:a16="http://schemas.microsoft.com/office/drawing/2014/main" id="{FFB58F2F-A65B-43BF-8590-8F6BD1A6D93D}"/>
                </a:ext>
              </a:extLst>
            </p:cNvPr>
            <p:cNvGrpSpPr/>
            <p:nvPr userDrawn="1"/>
          </p:nvGrpSpPr>
          <p:grpSpPr>
            <a:xfrm>
              <a:off x="-925512" y="5502593"/>
              <a:ext cx="241658" cy="36000"/>
              <a:chOff x="-964435" y="5325900"/>
              <a:chExt cx="241658" cy="36000"/>
            </a:xfrm>
          </p:grpSpPr>
          <p:sp>
            <p:nvSpPr>
              <p:cNvPr id="26" name="Rechthoek 25">
                <a:extLst>
                  <a:ext uri="{FF2B5EF4-FFF2-40B4-BE49-F238E27FC236}">
                    <a16:creationId xmlns:a16="http://schemas.microsoft.com/office/drawing/2014/main" id="{8D8F4811-1508-4277-808B-8DB87BDE03B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D1D2CC7F-B5F6-452E-A62C-8C0C0B77D28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54A3C999-4B62-4BC8-82F7-5D137C6463C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EE721BE1-8E4D-49DA-9377-13B31FE84D78}"/>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44C3CEF0-4A60-4B88-B408-28CF105451B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D57B8AB8-140B-45CD-9327-7A72D526F971}"/>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E4AFCDCA-C7EE-4B7C-8DF3-D100A12058D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4" name="Tekstvak 43">
            <a:extLst>
              <a:ext uri="{FF2B5EF4-FFF2-40B4-BE49-F238E27FC236}">
                <a16:creationId xmlns:a16="http://schemas.microsoft.com/office/drawing/2014/main" id="{273947A7-9254-4672-9759-A7EB91635602}"/>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E0F915DA-A1E8-4934-89C5-26A0771FE7B1}"/>
              </a:ext>
            </a:extLst>
          </p:cNvPr>
          <p:cNvSpPr>
            <a:spLocks noGrp="1"/>
          </p:cNvSpPr>
          <p:nvPr>
            <p:ph type="ftr" sz="quarter" idx="16"/>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B30C73B2-9DD4-41C9-AA89-1A9861D1BBA6}"/>
              </a:ext>
            </a:extLst>
          </p:cNvPr>
          <p:cNvSpPr>
            <a:spLocks noGrp="1"/>
          </p:cNvSpPr>
          <p:nvPr>
            <p:ph type="sldNum" sz="quarter" idx="17"/>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4034995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agram - 6 options in colo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solidFill>
            <a:schemeClr val="accent6"/>
          </a:solid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solidFill>
            <a:schemeClr val="accent3"/>
          </a:solid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solidFill>
            <a:schemeClr val="accent1"/>
          </a:solid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solidFill>
            <a:schemeClr val="accent2"/>
          </a:solid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solidFill>
            <a:schemeClr val="accent5"/>
          </a:solid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solidFill>
            <a:schemeClr val="accent4"/>
          </a:solidFill>
          <a:ln w="4486" cap="flat">
            <a:noFill/>
            <a:prstDash val="solid"/>
            <a:miter/>
          </a:ln>
        </p:spPr>
        <p:txBody>
          <a:bodyPr rtlCol="0" anchor="ctr"/>
          <a:lstStyle/>
          <a:p>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21183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agram - 6 options - 2 in color">
    <p:spTree>
      <p:nvGrpSpPr>
        <p:cNvPr id="1" name=""/>
        <p:cNvGrpSpPr/>
        <p:nvPr/>
      </p:nvGrpSpPr>
      <p:grpSpPr>
        <a:xfrm>
          <a:off x="0" y="0"/>
          <a:ext cx="0" cy="0"/>
          <a:chOff x="0" y="0"/>
          <a:chExt cx="0" cy="0"/>
        </a:xfrm>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solidFill>
            <a:schemeClr val="accent6"/>
          </a:solid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solidFill>
            <a:schemeClr val="accent5"/>
          </a:solid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solidFill>
            <a:schemeClr val="accent3"/>
          </a:solid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solidFill>
            <a:schemeClr val="accent4"/>
          </a:solid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solidFill>
            <a:schemeClr val="accent1"/>
          </a:solid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solidFill>
            <a:schemeClr val="accent2"/>
          </a:solidFill>
          <a:ln w="32410" cap="flat">
            <a:noFill/>
            <a:prstDash val="solid"/>
            <a:miter/>
          </a:ln>
        </p:spPr>
        <p:txBody>
          <a:bodyPr rtlCol="0" anchor="ctr"/>
          <a:lstStyle/>
          <a:p>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40208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agram - 6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grpSp>
        <p:nvGrpSpPr>
          <p:cNvPr id="41" name="Groep 40">
            <a:extLst>
              <a:ext uri="{FF2B5EF4-FFF2-40B4-BE49-F238E27FC236}">
                <a16:creationId xmlns:a16="http://schemas.microsoft.com/office/drawing/2014/main" id="{0A37B0AA-6828-4A85-A34A-1CDAEF133D09}"/>
              </a:ext>
            </a:extLst>
          </p:cNvPr>
          <p:cNvGrpSpPr/>
          <p:nvPr/>
        </p:nvGrpSpPr>
        <p:grpSpPr>
          <a:xfrm>
            <a:off x="3379559" y="1391096"/>
            <a:ext cx="5420896" cy="5287970"/>
            <a:chOff x="3379559" y="1391096"/>
            <a:chExt cx="5420896" cy="5287970"/>
          </a:xfrm>
          <a:gradFill>
            <a:gsLst>
              <a:gs pos="0">
                <a:schemeClr val="accent1"/>
              </a:gs>
              <a:gs pos="100000">
                <a:schemeClr val="accent2"/>
              </a:gs>
            </a:gsLst>
            <a:lin ang="16200000" scaled="0"/>
          </a:gradFill>
        </p:grpSpPr>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grp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grp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grp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grp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grp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grpFill/>
            <a:ln w="4486"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8873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agram - 6 options - 2">
    <p:spTree>
      <p:nvGrpSpPr>
        <p:cNvPr id="1" name=""/>
        <p:cNvGrpSpPr/>
        <p:nvPr/>
      </p:nvGrpSpPr>
      <p:grpSpPr>
        <a:xfrm>
          <a:off x="0" y="0"/>
          <a:ext cx="0" cy="0"/>
          <a:chOff x="0" y="0"/>
          <a:chExt cx="0" cy="0"/>
        </a:xfrm>
      </p:grpSpPr>
      <p:grpSp>
        <p:nvGrpSpPr>
          <p:cNvPr id="18" name="Groep 17">
            <a:extLst>
              <a:ext uri="{FF2B5EF4-FFF2-40B4-BE49-F238E27FC236}">
                <a16:creationId xmlns:a16="http://schemas.microsoft.com/office/drawing/2014/main" id="{3D09DD10-DF93-4B73-9390-3ABEB1A6BD55}"/>
              </a:ext>
            </a:extLst>
          </p:cNvPr>
          <p:cNvGrpSpPr/>
          <p:nvPr/>
        </p:nvGrpSpPr>
        <p:grpSpPr>
          <a:xfrm>
            <a:off x="3604177" y="1557380"/>
            <a:ext cx="4994542" cy="4989356"/>
            <a:chOff x="3604177" y="1557380"/>
            <a:chExt cx="4994542" cy="4989356"/>
          </a:xfrm>
          <a:gradFill>
            <a:gsLst>
              <a:gs pos="0">
                <a:schemeClr val="accent1"/>
              </a:gs>
              <a:gs pos="100000">
                <a:schemeClr val="accent2"/>
              </a:gs>
            </a:gsLst>
            <a:lin ang="16200000" scaled="0"/>
          </a:gradFill>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grp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grp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grp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grp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grp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grpFill/>
            <a:ln w="32410" cap="flat">
              <a:noFill/>
              <a:prstDash val="solid"/>
              <a:miter/>
            </a:ln>
          </p:spPr>
          <p:txBody>
            <a:bodyPr rtlCol="0" anchor="ctr"/>
            <a:lstStyle/>
            <a:p>
              <a:endParaRPr lang="en-GB"/>
            </a:p>
          </p:txBody>
        </p:sp>
      </p:gr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390677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agram - 5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cxnSp>
        <p:nvCxnSpPr>
          <p:cNvPr id="9" name="Rechte verbindingslijn 8">
            <a:extLst>
              <a:ext uri="{FF2B5EF4-FFF2-40B4-BE49-F238E27FC236}">
                <a16:creationId xmlns:a16="http://schemas.microsoft.com/office/drawing/2014/main" id="{498B4DCE-2704-40D5-AFF2-FF3510C238F1}"/>
              </a:ext>
            </a:extLst>
          </p:cNvPr>
          <p:cNvCxnSpPr/>
          <p:nvPr/>
        </p:nvCxnSpPr>
        <p:spPr>
          <a:xfrm>
            <a:off x="1729824" y="3517948"/>
            <a:ext cx="0" cy="11600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ijdelijke aanduiding voor tekst 11">
            <a:extLst>
              <a:ext uri="{FF2B5EF4-FFF2-40B4-BE49-F238E27FC236}">
                <a16:creationId xmlns:a16="http://schemas.microsoft.com/office/drawing/2014/main" id="{80F700A6-B198-4148-80A5-AF17F78C934C}"/>
              </a:ext>
            </a:extLst>
          </p:cNvPr>
          <p:cNvSpPr>
            <a:spLocks noGrp="1"/>
          </p:cNvSpPr>
          <p:nvPr>
            <p:ph type="body" sz="quarter" idx="14"/>
          </p:nvPr>
        </p:nvSpPr>
        <p:spPr>
          <a:xfrm>
            <a:off x="479147"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0" name="Rechte verbindingslijn 39">
            <a:extLst>
              <a:ext uri="{FF2B5EF4-FFF2-40B4-BE49-F238E27FC236}">
                <a16:creationId xmlns:a16="http://schemas.microsoft.com/office/drawing/2014/main" id="{D33FE0A0-4B7D-426F-A670-0313E74E861E}"/>
              </a:ext>
            </a:extLst>
          </p:cNvPr>
          <p:cNvCxnSpPr/>
          <p:nvPr/>
        </p:nvCxnSpPr>
        <p:spPr>
          <a:xfrm>
            <a:off x="6106500" y="3517948"/>
            <a:ext cx="0" cy="1160060"/>
          </a:xfrm>
          <a:prstGeom prst="line">
            <a:avLst/>
          </a:prstGeom>
          <a:ln w="19050">
            <a:solidFill>
              <a:srgbClr val="FF7A1D"/>
            </a:solidFill>
          </a:ln>
        </p:spPr>
        <p:style>
          <a:lnRef idx="1">
            <a:schemeClr val="accent1"/>
          </a:lnRef>
          <a:fillRef idx="0">
            <a:schemeClr val="accent1"/>
          </a:fillRef>
          <a:effectRef idx="0">
            <a:schemeClr val="accent1"/>
          </a:effectRef>
          <a:fontRef idx="minor">
            <a:schemeClr val="tx1"/>
          </a:fontRef>
        </p:style>
      </p:cxnSp>
      <p:sp>
        <p:nvSpPr>
          <p:cNvPr id="41" name="Tijdelijke aanduiding voor tekst 11">
            <a:extLst>
              <a:ext uri="{FF2B5EF4-FFF2-40B4-BE49-F238E27FC236}">
                <a16:creationId xmlns:a16="http://schemas.microsoft.com/office/drawing/2014/main" id="{CADC3538-E5D6-45E1-A0AB-4E99727BD91F}"/>
              </a:ext>
            </a:extLst>
          </p:cNvPr>
          <p:cNvSpPr>
            <a:spLocks noGrp="1"/>
          </p:cNvSpPr>
          <p:nvPr>
            <p:ph type="body" sz="quarter" idx="15"/>
          </p:nvPr>
        </p:nvSpPr>
        <p:spPr>
          <a:xfrm>
            <a:off x="4855823"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2" name="Rechte verbindingslijn 41">
            <a:extLst>
              <a:ext uri="{FF2B5EF4-FFF2-40B4-BE49-F238E27FC236}">
                <a16:creationId xmlns:a16="http://schemas.microsoft.com/office/drawing/2014/main" id="{FE017B11-C244-434F-929C-0784042EC907}"/>
              </a:ext>
            </a:extLst>
          </p:cNvPr>
          <p:cNvCxnSpPr/>
          <p:nvPr/>
        </p:nvCxnSpPr>
        <p:spPr>
          <a:xfrm>
            <a:off x="10508878" y="3517948"/>
            <a:ext cx="0" cy="11600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Tijdelijke aanduiding voor tekst 11">
            <a:extLst>
              <a:ext uri="{FF2B5EF4-FFF2-40B4-BE49-F238E27FC236}">
                <a16:creationId xmlns:a16="http://schemas.microsoft.com/office/drawing/2014/main" id="{7C33880C-2605-40BC-8CC8-EEE1D1900D70}"/>
              </a:ext>
            </a:extLst>
          </p:cNvPr>
          <p:cNvSpPr>
            <a:spLocks noGrp="1"/>
          </p:cNvSpPr>
          <p:nvPr>
            <p:ph type="body" sz="quarter" idx="16"/>
          </p:nvPr>
        </p:nvSpPr>
        <p:spPr>
          <a:xfrm>
            <a:off x="9258201"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4" name="Rechte verbindingslijn 43">
            <a:extLst>
              <a:ext uri="{FF2B5EF4-FFF2-40B4-BE49-F238E27FC236}">
                <a16:creationId xmlns:a16="http://schemas.microsoft.com/office/drawing/2014/main" id="{353B1555-FDDB-4621-BE82-AE12B1A72360}"/>
              </a:ext>
            </a:extLst>
          </p:cNvPr>
          <p:cNvCxnSpPr/>
          <p:nvPr/>
        </p:nvCxnSpPr>
        <p:spPr>
          <a:xfrm>
            <a:off x="3920131" y="3269509"/>
            <a:ext cx="0" cy="1160060"/>
          </a:xfrm>
          <a:prstGeom prst="line">
            <a:avLst/>
          </a:prstGeom>
          <a:ln w="19050">
            <a:solidFill>
              <a:srgbClr val="FF8414"/>
            </a:solidFill>
          </a:ln>
        </p:spPr>
        <p:style>
          <a:lnRef idx="1">
            <a:schemeClr val="accent1"/>
          </a:lnRef>
          <a:fillRef idx="0">
            <a:schemeClr val="accent1"/>
          </a:fillRef>
          <a:effectRef idx="0">
            <a:schemeClr val="accent1"/>
          </a:effectRef>
          <a:fontRef idx="minor">
            <a:schemeClr val="tx1"/>
          </a:fontRef>
        </p:style>
      </p:cxnSp>
      <p:sp>
        <p:nvSpPr>
          <p:cNvPr id="45" name="Tijdelijke aanduiding voor tekst 11">
            <a:extLst>
              <a:ext uri="{FF2B5EF4-FFF2-40B4-BE49-F238E27FC236}">
                <a16:creationId xmlns:a16="http://schemas.microsoft.com/office/drawing/2014/main" id="{CC49ADED-9845-4F27-AD1D-83B9AF69B21C}"/>
              </a:ext>
            </a:extLst>
          </p:cNvPr>
          <p:cNvSpPr>
            <a:spLocks noGrp="1"/>
          </p:cNvSpPr>
          <p:nvPr>
            <p:ph type="body" sz="quarter" idx="17"/>
          </p:nvPr>
        </p:nvSpPr>
        <p:spPr>
          <a:xfrm>
            <a:off x="2658726"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6" name="Rechte verbindingslijn 45">
            <a:extLst>
              <a:ext uri="{FF2B5EF4-FFF2-40B4-BE49-F238E27FC236}">
                <a16:creationId xmlns:a16="http://schemas.microsoft.com/office/drawing/2014/main" id="{178A62CD-F80E-4B85-A96E-E6E982B911E9}"/>
              </a:ext>
            </a:extLst>
          </p:cNvPr>
          <p:cNvCxnSpPr/>
          <p:nvPr/>
        </p:nvCxnSpPr>
        <p:spPr>
          <a:xfrm>
            <a:off x="8285323" y="3269509"/>
            <a:ext cx="0" cy="1160060"/>
          </a:xfrm>
          <a:prstGeom prst="line">
            <a:avLst/>
          </a:prstGeom>
          <a:ln w="19050">
            <a:solidFill>
              <a:srgbClr val="FF6924"/>
            </a:solidFill>
          </a:ln>
        </p:spPr>
        <p:style>
          <a:lnRef idx="1">
            <a:schemeClr val="accent1"/>
          </a:lnRef>
          <a:fillRef idx="0">
            <a:schemeClr val="accent1"/>
          </a:fillRef>
          <a:effectRef idx="0">
            <a:schemeClr val="accent1"/>
          </a:effectRef>
          <a:fontRef idx="minor">
            <a:schemeClr val="tx1"/>
          </a:fontRef>
        </p:style>
      </p:cxnSp>
      <p:sp>
        <p:nvSpPr>
          <p:cNvPr id="47" name="Tijdelijke aanduiding voor tekst 11">
            <a:extLst>
              <a:ext uri="{FF2B5EF4-FFF2-40B4-BE49-F238E27FC236}">
                <a16:creationId xmlns:a16="http://schemas.microsoft.com/office/drawing/2014/main" id="{517B8485-E6B7-4B58-A92D-95A6E3DC259F}"/>
              </a:ext>
            </a:extLst>
          </p:cNvPr>
          <p:cNvSpPr>
            <a:spLocks noGrp="1"/>
          </p:cNvSpPr>
          <p:nvPr>
            <p:ph type="body" sz="quarter" idx="18"/>
          </p:nvPr>
        </p:nvSpPr>
        <p:spPr>
          <a:xfrm>
            <a:off x="7023918"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grpSp>
        <p:nvGrpSpPr>
          <p:cNvPr id="7" name="Groep 6">
            <a:extLst>
              <a:ext uri="{FF2B5EF4-FFF2-40B4-BE49-F238E27FC236}">
                <a16:creationId xmlns:a16="http://schemas.microsoft.com/office/drawing/2014/main" id="{46A9B1A9-0FF1-4592-AAD4-7197D0D6927B}"/>
              </a:ext>
            </a:extLst>
          </p:cNvPr>
          <p:cNvGrpSpPr/>
          <p:nvPr/>
        </p:nvGrpSpPr>
        <p:grpSpPr>
          <a:xfrm>
            <a:off x="850232" y="2933444"/>
            <a:ext cx="10506076" cy="2064357"/>
            <a:chOff x="1607298" y="2320542"/>
            <a:chExt cx="11440281" cy="2247921"/>
          </a:xfrm>
          <a:gradFill>
            <a:gsLst>
              <a:gs pos="0">
                <a:schemeClr val="accent1"/>
              </a:gs>
              <a:gs pos="100000">
                <a:schemeClr val="accent2"/>
              </a:gs>
            </a:gsLst>
            <a:lin ang="21594000" scaled="0"/>
          </a:gradFill>
        </p:grpSpPr>
        <p:sp>
          <p:nvSpPr>
            <p:cNvPr id="5" name="Graphic 3">
              <a:extLst>
                <a:ext uri="{FF2B5EF4-FFF2-40B4-BE49-F238E27FC236}">
                  <a16:creationId xmlns:a16="http://schemas.microsoft.com/office/drawing/2014/main" id="{34FC95EC-A784-4490-8B22-EDDD0F141F40}"/>
                </a:ext>
              </a:extLst>
            </p:cNvPr>
            <p:cNvSpPr/>
            <p:nvPr/>
          </p:nvSpPr>
          <p:spPr>
            <a:xfrm rot="2700000">
              <a:off x="1607298" y="2333873"/>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27" name="Graphic 3">
              <a:extLst>
                <a:ext uri="{FF2B5EF4-FFF2-40B4-BE49-F238E27FC236}">
                  <a16:creationId xmlns:a16="http://schemas.microsoft.com/office/drawing/2014/main" id="{E4734907-6B2B-4F61-91A1-5C684C8AC19F}"/>
                </a:ext>
              </a:extLst>
            </p:cNvPr>
            <p:cNvSpPr/>
            <p:nvPr userDrawn="1"/>
          </p:nvSpPr>
          <p:spPr>
            <a:xfrm rot="13500000">
              <a:off x="3988994" y="2652850"/>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0" name="Graphic 3">
              <a:extLst>
                <a:ext uri="{FF2B5EF4-FFF2-40B4-BE49-F238E27FC236}">
                  <a16:creationId xmlns:a16="http://schemas.microsoft.com/office/drawing/2014/main" id="{19BBAD39-B46C-4BF9-B89A-61D77733B6D7}"/>
                </a:ext>
              </a:extLst>
            </p:cNvPr>
            <p:cNvSpPr/>
            <p:nvPr/>
          </p:nvSpPr>
          <p:spPr>
            <a:xfrm rot="2700000">
              <a:off x="6374818" y="2330914"/>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2" name="Graphic 3">
              <a:extLst>
                <a:ext uri="{FF2B5EF4-FFF2-40B4-BE49-F238E27FC236}">
                  <a16:creationId xmlns:a16="http://schemas.microsoft.com/office/drawing/2014/main" id="{6A2C120C-4E53-4D7C-91E8-420768E4BF9B}"/>
                </a:ext>
              </a:extLst>
            </p:cNvPr>
            <p:cNvSpPr/>
            <p:nvPr userDrawn="1"/>
          </p:nvSpPr>
          <p:spPr>
            <a:xfrm rot="13500000">
              <a:off x="8749686" y="2642478"/>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sp>
          <p:nvSpPr>
            <p:cNvPr id="33" name="Graphic 3">
              <a:extLst>
                <a:ext uri="{FF2B5EF4-FFF2-40B4-BE49-F238E27FC236}">
                  <a16:creationId xmlns:a16="http://schemas.microsoft.com/office/drawing/2014/main" id="{E95C94CA-F2FD-4543-A9C3-B15FAD64980B}"/>
                </a:ext>
              </a:extLst>
            </p:cNvPr>
            <p:cNvSpPr/>
            <p:nvPr userDrawn="1"/>
          </p:nvSpPr>
          <p:spPr>
            <a:xfrm rot="2700000">
              <a:off x="11131966" y="2320542"/>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grpSp>
      <p:sp>
        <p:nvSpPr>
          <p:cNvPr id="3" name="Tijdelijke aanduiding voor voettekst 2">
            <a:extLst>
              <a:ext uri="{FF2B5EF4-FFF2-40B4-BE49-F238E27FC236}">
                <a16:creationId xmlns:a16="http://schemas.microsoft.com/office/drawing/2014/main" id="{3650A98E-55EC-485D-B218-F494F76EC3C5}"/>
              </a:ext>
            </a:extLst>
          </p:cNvPr>
          <p:cNvSpPr>
            <a:spLocks noGrp="1"/>
          </p:cNvSpPr>
          <p:nvPr>
            <p:ph type="ftr" sz="quarter" idx="19"/>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16B51E7-0FC1-41CA-9BCB-F5095E1C0070}"/>
              </a:ext>
            </a:extLst>
          </p:cNvPr>
          <p:cNvSpPr>
            <a:spLocks noGrp="1"/>
          </p:cNvSpPr>
          <p:nvPr>
            <p:ph type="sldNum" sz="quarter" idx="20"/>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36592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10" presetClass="entr" presetSubtype="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1" grpId="0">
        <p:tmplLst>
          <p:tmpl>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3" grpId="0">
        <p:tmplLst>
          <p:tmpl>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5" grpId="0">
        <p:tmplLst>
          <p:tmpl>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tmplLst>
          <p:tmpl>
            <p:tnLst>
              <p:par>
                <p:cTn presetID="10" presetClass="entr" presetSubtype="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Movie">
    <p:spTree>
      <p:nvGrpSpPr>
        <p:cNvPr id="1" name=""/>
        <p:cNvGrpSpPr/>
        <p:nvPr/>
      </p:nvGrpSpPr>
      <p:grpSpPr>
        <a:xfrm>
          <a:off x="0" y="0"/>
          <a:ext cx="0" cy="0"/>
          <a:chOff x="0" y="0"/>
          <a:chExt cx="0" cy="0"/>
        </a:xfrm>
      </p:grpSpPr>
      <p:sp>
        <p:nvSpPr>
          <p:cNvPr id="3" name="Tijdelijke aanduiding voor media 2"/>
          <p:cNvSpPr>
            <a:spLocks noGrp="1"/>
          </p:cNvSpPr>
          <p:nvPr>
            <p:ph type="media" sz="quarter" idx="10"/>
          </p:nvPr>
        </p:nvSpPr>
        <p:spPr>
          <a:xfrm>
            <a:off x="0" y="0"/>
            <a:ext cx="12192000" cy="6858000"/>
          </a:xfrm>
        </p:spPr>
        <p:txBody>
          <a:bodyPr rtlCol="0" anchor="ctr">
            <a:noAutofit/>
          </a:bodyPr>
          <a:lstStyle>
            <a:lvl1pPr marL="0" indent="0" algn="ctr">
              <a:buNone/>
              <a:defRPr sz="1600" b="0" baseline="0"/>
            </a:lvl1pPr>
          </a:lstStyle>
          <a:p>
            <a:pPr lvl="0"/>
            <a:r>
              <a:rPr lang="en-US" noProof="0"/>
              <a:t>Click icon to add media</a:t>
            </a:r>
            <a:endParaRPr lang="nl-BE" noProof="0" dirty="0"/>
          </a:p>
        </p:txBody>
      </p:sp>
      <p:sp>
        <p:nvSpPr>
          <p:cNvPr id="8" name="Tijdelijke aanduiding voor tekst 7"/>
          <p:cNvSpPr>
            <a:spLocks noGrp="1"/>
          </p:cNvSpPr>
          <p:nvPr>
            <p:ph type="body" sz="quarter" idx="11"/>
          </p:nvPr>
        </p:nvSpPr>
        <p:spPr>
          <a:xfrm>
            <a:off x="5556609" y="3330933"/>
            <a:ext cx="1078786" cy="1078784"/>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marL="0" indent="0" algn="ctr">
              <a:buNone/>
              <a:defRPr sz="133">
                <a:noFill/>
              </a:defRPr>
            </a:lvl1pPr>
          </a:lstStyle>
          <a:p>
            <a:pPr lvl="0"/>
            <a:r>
              <a:rPr lang="en-US"/>
              <a:t>Click to edit Master text styles</a:t>
            </a:r>
          </a:p>
        </p:txBody>
      </p:sp>
      <p:sp>
        <p:nvSpPr>
          <p:cNvPr id="10" name="Tijdelijke aanduiding voor tekst 9"/>
          <p:cNvSpPr>
            <a:spLocks noGrp="1"/>
          </p:cNvSpPr>
          <p:nvPr>
            <p:ph type="body" sz="quarter" idx="12"/>
          </p:nvPr>
        </p:nvSpPr>
        <p:spPr>
          <a:xfrm>
            <a:off x="420284" y="3870325"/>
            <a:ext cx="5040000" cy="36000"/>
          </a:xfrm>
          <a:solidFill>
            <a:schemeClr val="accent2"/>
          </a:solidFill>
        </p:spPr>
        <p:txBody>
          <a:bodyPr/>
          <a:lstStyle>
            <a:lvl1pPr marL="0" indent="0">
              <a:buNone/>
              <a:defRPr sz="133">
                <a:noFill/>
              </a:defRPr>
            </a:lvl1pPr>
            <a:lvl2pPr marL="457189" indent="0">
              <a:buNone/>
              <a:defRPr/>
            </a:lvl2pPr>
          </a:lstStyle>
          <a:p>
            <a:pPr lvl="0"/>
            <a:r>
              <a:rPr lang="en-US"/>
              <a:t>Click to edit Master text styles</a:t>
            </a:r>
          </a:p>
        </p:txBody>
      </p:sp>
      <p:sp>
        <p:nvSpPr>
          <p:cNvPr id="11" name="Tijdelijke aanduiding voor tekst 9"/>
          <p:cNvSpPr>
            <a:spLocks noGrp="1"/>
          </p:cNvSpPr>
          <p:nvPr>
            <p:ph type="body" sz="quarter" idx="13"/>
          </p:nvPr>
        </p:nvSpPr>
        <p:spPr>
          <a:xfrm>
            <a:off x="6731716" y="3870325"/>
            <a:ext cx="5040000" cy="36000"/>
          </a:xfrm>
          <a:solidFill>
            <a:schemeClr val="accent2"/>
          </a:solidFill>
        </p:spPr>
        <p:txBody>
          <a:bodyPr/>
          <a:lstStyle>
            <a:lvl1pPr marL="0" indent="0">
              <a:buNone/>
              <a:defRPr sz="133">
                <a:noFill/>
              </a:defRPr>
            </a:lvl1pPr>
            <a:lvl2pPr marL="457189" indent="0">
              <a:buNone/>
              <a:defRPr/>
            </a:lvl2pPr>
          </a:lstStyle>
          <a:p>
            <a:pPr lvl="0"/>
            <a:r>
              <a:rPr lang="en-US"/>
              <a:t>Click to edit Master text styles</a:t>
            </a:r>
          </a:p>
        </p:txBody>
      </p:sp>
      <p:sp>
        <p:nvSpPr>
          <p:cNvPr id="39" name="Rechthoek 38">
            <a:extLst>
              <a:ext uri="{FF2B5EF4-FFF2-40B4-BE49-F238E27FC236}">
                <a16:creationId xmlns:a16="http://schemas.microsoft.com/office/drawing/2014/main" id="{1CEEFD70-3144-4EA9-A60E-E1C7E6D18F62}"/>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40" name="Rechte verbindingslijn 39">
            <a:extLst>
              <a:ext uri="{FF2B5EF4-FFF2-40B4-BE49-F238E27FC236}">
                <a16:creationId xmlns:a16="http://schemas.microsoft.com/office/drawing/2014/main" id="{47A48878-0506-4E44-8B23-5D499E8B78FA}"/>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41" name="Tekstvak 40">
            <a:extLst>
              <a:ext uri="{FF2B5EF4-FFF2-40B4-BE49-F238E27FC236}">
                <a16:creationId xmlns:a16="http://schemas.microsoft.com/office/drawing/2014/main" id="{623AB98F-8702-466D-99CA-0D09D597414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42" name="Groep 41">
            <a:extLst>
              <a:ext uri="{FF2B5EF4-FFF2-40B4-BE49-F238E27FC236}">
                <a16:creationId xmlns:a16="http://schemas.microsoft.com/office/drawing/2014/main" id="{B0D1267B-CF7E-4450-8B48-59FA4F5A53D3}"/>
              </a:ext>
            </a:extLst>
          </p:cNvPr>
          <p:cNvGrpSpPr/>
          <p:nvPr/>
        </p:nvGrpSpPr>
        <p:grpSpPr>
          <a:xfrm>
            <a:off x="-1425490" y="845069"/>
            <a:ext cx="250379" cy="249771"/>
            <a:chOff x="-706740" y="145633"/>
            <a:chExt cx="250379" cy="249771"/>
          </a:xfrm>
        </p:grpSpPr>
        <p:sp>
          <p:nvSpPr>
            <p:cNvPr id="43" name="Rechthoek 42">
              <a:extLst>
                <a:ext uri="{FF2B5EF4-FFF2-40B4-BE49-F238E27FC236}">
                  <a16:creationId xmlns:a16="http://schemas.microsoft.com/office/drawing/2014/main" id="{F1DBA30E-3AC9-4705-972F-432EBD384C4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Gelijkbenige driehoek 128">
              <a:extLst>
                <a:ext uri="{FF2B5EF4-FFF2-40B4-BE49-F238E27FC236}">
                  <a16:creationId xmlns:a16="http://schemas.microsoft.com/office/drawing/2014/main" id="{72AE8D8B-3EA6-431B-9403-F78DC77A59C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Ovaal 44">
              <a:extLst>
                <a:ext uri="{FF2B5EF4-FFF2-40B4-BE49-F238E27FC236}">
                  <a16:creationId xmlns:a16="http://schemas.microsoft.com/office/drawing/2014/main" id="{2598491F-B788-4AAC-BFBC-1A5E9F22C49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46" name="Rechthoek 45">
              <a:extLst>
                <a:ext uri="{FF2B5EF4-FFF2-40B4-BE49-F238E27FC236}">
                  <a16:creationId xmlns:a16="http://schemas.microsoft.com/office/drawing/2014/main" id="{7D1AA91D-8A0E-418A-8A15-568986FDDCC3}"/>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47" name="Rechte verbindingslijn 46">
              <a:extLst>
                <a:ext uri="{FF2B5EF4-FFF2-40B4-BE49-F238E27FC236}">
                  <a16:creationId xmlns:a16="http://schemas.microsoft.com/office/drawing/2014/main" id="{C2DCC380-E160-4F6C-BEC6-78AA43095A5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48" name="Tekstvak 47">
            <a:extLst>
              <a:ext uri="{FF2B5EF4-FFF2-40B4-BE49-F238E27FC236}">
                <a16:creationId xmlns:a16="http://schemas.microsoft.com/office/drawing/2014/main" id="{8A5F2955-E614-440D-B2FE-3A6BD25106DF}"/>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49" name="Tekstvak 48">
            <a:extLst>
              <a:ext uri="{FF2B5EF4-FFF2-40B4-BE49-F238E27FC236}">
                <a16:creationId xmlns:a16="http://schemas.microsoft.com/office/drawing/2014/main" id="{165C8EA5-BEC1-4AC0-9E6E-7C362681A42B}"/>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50" name="Groep 49">
            <a:extLst>
              <a:ext uri="{FF2B5EF4-FFF2-40B4-BE49-F238E27FC236}">
                <a16:creationId xmlns:a16="http://schemas.microsoft.com/office/drawing/2014/main" id="{439C349D-FD25-444B-ADF5-07B4C9FA4994}"/>
              </a:ext>
            </a:extLst>
          </p:cNvPr>
          <p:cNvGrpSpPr/>
          <p:nvPr/>
        </p:nvGrpSpPr>
        <p:grpSpPr>
          <a:xfrm>
            <a:off x="-1073403" y="845068"/>
            <a:ext cx="252000" cy="216024"/>
            <a:chOff x="-932185" y="5325334"/>
            <a:chExt cx="252000" cy="216024"/>
          </a:xfrm>
        </p:grpSpPr>
        <p:sp>
          <p:nvSpPr>
            <p:cNvPr id="51" name="Rechthoek 50">
              <a:extLst>
                <a:ext uri="{FF2B5EF4-FFF2-40B4-BE49-F238E27FC236}">
                  <a16:creationId xmlns:a16="http://schemas.microsoft.com/office/drawing/2014/main" id="{F59DC191-F09F-45B3-9BB0-F21AFF78FAD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52" name="Groep 51">
              <a:extLst>
                <a:ext uri="{FF2B5EF4-FFF2-40B4-BE49-F238E27FC236}">
                  <a16:creationId xmlns:a16="http://schemas.microsoft.com/office/drawing/2014/main" id="{B44A1207-8AD5-4602-BAE4-3023555ACD87}"/>
                </a:ext>
              </a:extLst>
            </p:cNvPr>
            <p:cNvGrpSpPr/>
            <p:nvPr userDrawn="1"/>
          </p:nvGrpSpPr>
          <p:grpSpPr>
            <a:xfrm>
              <a:off x="-925512" y="5325900"/>
              <a:ext cx="241658" cy="36000"/>
              <a:chOff x="-964435" y="5325900"/>
              <a:chExt cx="241658" cy="36000"/>
            </a:xfrm>
          </p:grpSpPr>
          <p:sp>
            <p:nvSpPr>
              <p:cNvPr id="61" name="Rechthoek 60">
                <a:extLst>
                  <a:ext uri="{FF2B5EF4-FFF2-40B4-BE49-F238E27FC236}">
                    <a16:creationId xmlns:a16="http://schemas.microsoft.com/office/drawing/2014/main" id="{88AA076E-194A-4EBE-BAC8-8B383661080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2" name="Rechthoek 61">
                <a:extLst>
                  <a:ext uri="{FF2B5EF4-FFF2-40B4-BE49-F238E27FC236}">
                    <a16:creationId xmlns:a16="http://schemas.microsoft.com/office/drawing/2014/main" id="{42B11435-5F52-4C73-8B92-12B5195452D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3" name="Rechthoek 62">
                <a:extLst>
                  <a:ext uri="{FF2B5EF4-FFF2-40B4-BE49-F238E27FC236}">
                    <a16:creationId xmlns:a16="http://schemas.microsoft.com/office/drawing/2014/main" id="{6C4E4824-E5D8-4022-8A19-72A2BD7F47C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4" name="Rechthoek 63">
                <a:extLst>
                  <a:ext uri="{FF2B5EF4-FFF2-40B4-BE49-F238E27FC236}">
                    <a16:creationId xmlns:a16="http://schemas.microsoft.com/office/drawing/2014/main" id="{BAA2F00B-5D96-4B88-9CBE-560B618B43E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5" name="Rechthoek 64">
                <a:extLst>
                  <a:ext uri="{FF2B5EF4-FFF2-40B4-BE49-F238E27FC236}">
                    <a16:creationId xmlns:a16="http://schemas.microsoft.com/office/drawing/2014/main" id="{E8D6AFBE-D8C3-4DDE-A9C6-E8DB9C83609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6" name="Rechthoek 65">
                <a:extLst>
                  <a:ext uri="{FF2B5EF4-FFF2-40B4-BE49-F238E27FC236}">
                    <a16:creationId xmlns:a16="http://schemas.microsoft.com/office/drawing/2014/main" id="{8D5B997B-A680-4C98-B4F9-FE04AC85B4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7" name="Rechthoek 66">
                <a:extLst>
                  <a:ext uri="{FF2B5EF4-FFF2-40B4-BE49-F238E27FC236}">
                    <a16:creationId xmlns:a16="http://schemas.microsoft.com/office/drawing/2014/main" id="{DEE1CAE3-36E4-40A8-9499-8DB7787C38B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53" name="Groep 52">
              <a:extLst>
                <a:ext uri="{FF2B5EF4-FFF2-40B4-BE49-F238E27FC236}">
                  <a16:creationId xmlns:a16="http://schemas.microsoft.com/office/drawing/2014/main" id="{84329183-47F3-4535-A333-F2D18CB3EE83}"/>
                </a:ext>
              </a:extLst>
            </p:cNvPr>
            <p:cNvGrpSpPr/>
            <p:nvPr userDrawn="1"/>
          </p:nvGrpSpPr>
          <p:grpSpPr>
            <a:xfrm>
              <a:off x="-925512" y="5502593"/>
              <a:ext cx="241658" cy="36000"/>
              <a:chOff x="-964435" y="5325900"/>
              <a:chExt cx="241658" cy="36000"/>
            </a:xfrm>
          </p:grpSpPr>
          <p:sp>
            <p:nvSpPr>
              <p:cNvPr id="54" name="Rechthoek 53">
                <a:extLst>
                  <a:ext uri="{FF2B5EF4-FFF2-40B4-BE49-F238E27FC236}">
                    <a16:creationId xmlns:a16="http://schemas.microsoft.com/office/drawing/2014/main" id="{49C7A26D-E842-4193-A36B-F199F01096E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5" name="Rechthoek 54">
                <a:extLst>
                  <a:ext uri="{FF2B5EF4-FFF2-40B4-BE49-F238E27FC236}">
                    <a16:creationId xmlns:a16="http://schemas.microsoft.com/office/drawing/2014/main" id="{334E94C0-FA9A-4D4D-93AE-45DB4DE0E8E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6" name="Rechthoek 55">
                <a:extLst>
                  <a:ext uri="{FF2B5EF4-FFF2-40B4-BE49-F238E27FC236}">
                    <a16:creationId xmlns:a16="http://schemas.microsoft.com/office/drawing/2014/main" id="{2DB6F8D9-454C-482B-A42B-26567DFA216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7" name="Rechthoek 56">
                <a:extLst>
                  <a:ext uri="{FF2B5EF4-FFF2-40B4-BE49-F238E27FC236}">
                    <a16:creationId xmlns:a16="http://schemas.microsoft.com/office/drawing/2014/main" id="{0C8EFB32-A6A1-4844-B8CF-B16A4CFA3E2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8" name="Rechthoek 57">
                <a:extLst>
                  <a:ext uri="{FF2B5EF4-FFF2-40B4-BE49-F238E27FC236}">
                    <a16:creationId xmlns:a16="http://schemas.microsoft.com/office/drawing/2014/main" id="{B5BC8841-77D1-4FE2-9AFD-922920A7AB8A}"/>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9" name="Rechthoek 58">
                <a:extLst>
                  <a:ext uri="{FF2B5EF4-FFF2-40B4-BE49-F238E27FC236}">
                    <a16:creationId xmlns:a16="http://schemas.microsoft.com/office/drawing/2014/main" id="{81CBC155-3249-4821-9667-F42EE811689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0" name="Rechthoek 59">
                <a:extLst>
                  <a:ext uri="{FF2B5EF4-FFF2-40B4-BE49-F238E27FC236}">
                    <a16:creationId xmlns:a16="http://schemas.microsoft.com/office/drawing/2014/main" id="{C5893313-C022-4420-822F-75B9D3745A8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68" name="Tekstvak 67">
            <a:extLst>
              <a:ext uri="{FF2B5EF4-FFF2-40B4-BE49-F238E27FC236}">
                <a16:creationId xmlns:a16="http://schemas.microsoft.com/office/drawing/2014/main" id="{40B4AD63-82E1-4FEA-809A-336B41E5B2E7}"/>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178145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 calcmode="lin" valueType="num">
                                      <p:cBhvr>
                                        <p:cTn id="8" dur="500"/>
                                        <p:tgtEl>
                                          <p:spTgt spid="8"/>
                                        </p:tgtEl>
                                        <p:attrNameLst>
                                          <p:attrName>style.rotation</p:attrName>
                                        </p:attrNameLst>
                                      </p:cBhvr>
                                      <p:tavLst>
                                        <p:tav tm="0">
                                          <p:val>
                                            <p:fltVal val="0"/>
                                          </p:val>
                                        </p:tav>
                                        <p:tav tm="100000">
                                          <p:val>
                                            <p:fltVal val="90"/>
                                          </p:val>
                                        </p:tav>
                                      </p:tavLst>
                                    </p:anim>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tmplLst>
          <p:tmpl>
            <p:tnLst>
              <p:par>
                <p:cTn presetID="31" presetClass="exit" presetSubtype="0" fill="hold" nodeType="clickEffect">
                  <p:stCondLst>
                    <p:cond delay="0"/>
                  </p:stCondLst>
                  <p:childTnLst>
                    <p:anim calcmode="lin" valueType="num">
                      <p:cBhvr>
                        <p:cTn dur="500"/>
                        <p:tgtEl>
                          <p:spTgt spid="8"/>
                        </p:tgtEl>
                        <p:attrNameLst>
                          <p:attrName>ppt_w</p:attrName>
                        </p:attrNameLst>
                      </p:cBhvr>
                      <p:tavLst>
                        <p:tav tm="0">
                          <p:val>
                            <p:strVal val="ppt_w"/>
                          </p:val>
                        </p:tav>
                        <p:tav tm="100000">
                          <p:val>
                            <p:fltVal val="0"/>
                          </p:val>
                        </p:tav>
                      </p:tavLst>
                    </p:anim>
                    <p:anim calcmode="lin" valueType="num">
                      <p:cBhvr>
                        <p:cTn dur="500"/>
                        <p:tgtEl>
                          <p:spTgt spid="8"/>
                        </p:tgtEl>
                        <p:attrNameLst>
                          <p:attrName>ppt_h</p:attrName>
                        </p:attrNameLst>
                      </p:cBhvr>
                      <p:tavLst>
                        <p:tav tm="0">
                          <p:val>
                            <p:strVal val="ppt_h"/>
                          </p:val>
                        </p:tav>
                        <p:tav tm="100000">
                          <p:val>
                            <p:fltVal val="0"/>
                          </p:val>
                        </p:tav>
                      </p:tavLst>
                    </p:anim>
                    <p:anim calcmode="lin" valueType="num">
                      <p:cBhvr>
                        <p:cTn dur="500"/>
                        <p:tgtEl>
                          <p:spTgt spid="8"/>
                        </p:tgtEl>
                        <p:attrNameLst>
                          <p:attrName>style.rotation</p:attrName>
                        </p:attrNameLst>
                      </p:cBhvr>
                      <p:tavLst>
                        <p:tav tm="0">
                          <p:val>
                            <p:fltVal val="0"/>
                          </p:val>
                        </p:tav>
                        <p:tav tm="100000">
                          <p:val>
                            <p:fltVal val="90"/>
                          </p:val>
                        </p:tav>
                      </p:tavLst>
                    </p:anim>
                    <p:animEffect transition="out" filter="fade">
                      <p:cBhvr>
                        <p:cTn dur="500"/>
                        <p:tgtEl>
                          <p:spTgt spid="8"/>
                        </p:tgtEl>
                      </p:cBhvr>
                    </p:animEffect>
                    <p:set>
                      <p:cBhvr>
                        <p:cTn dur="1" fill="hold">
                          <p:stCondLst>
                            <p:cond delay="499"/>
                          </p:stCondLst>
                        </p:cTn>
                        <p:tgtEl>
                          <p:spTgt spid="8"/>
                        </p:tgtEl>
                        <p:attrNameLst>
                          <p:attrName>style.visibility</p:attrName>
                        </p:attrNameLst>
                      </p:cBhvr>
                      <p:to>
                        <p:strVal val="hidden"/>
                      </p:to>
                    </p:set>
                  </p:childTnLst>
                </p:cTn>
              </p:par>
            </p:tnLst>
          </p:tmpl>
        </p:tmplLst>
      </p:bldP>
      <p:bldP spid="10" grpId="0" animBg="1">
        <p:tmplLst>
          <p:tmpl>
            <p:tnLst>
              <p:par>
                <p:cTn presetID="22" presetClass="exit" presetSubtype="2" fill="hold" nodeType="withEffect">
                  <p:stCondLst>
                    <p:cond delay="0"/>
                  </p:stCondLst>
                  <p:childTnLst>
                    <p:animEffect transition="out" filter="wipe(right)">
                      <p:cBhvr>
                        <p:cTn dur="500"/>
                        <p:tgtEl>
                          <p:spTgt spid="10"/>
                        </p:tgtEl>
                      </p:cBhvr>
                    </p:animEffect>
                    <p:set>
                      <p:cBhvr>
                        <p:cTn dur="1" fill="hold">
                          <p:stCondLst>
                            <p:cond delay="499"/>
                          </p:stCondLst>
                        </p:cTn>
                        <p:tgtEl>
                          <p:spTgt spid="10"/>
                        </p:tgtEl>
                        <p:attrNameLst>
                          <p:attrName>style.visibility</p:attrName>
                        </p:attrNameLst>
                      </p:cBhvr>
                      <p:to>
                        <p:strVal val="hidden"/>
                      </p:to>
                    </p:set>
                  </p:childTnLst>
                </p:cTn>
              </p:par>
            </p:tnLst>
          </p:tmpl>
        </p:tmplLst>
      </p:bldP>
      <p:bldP spid="11" grpId="0" animBg="1">
        <p:tmplLst>
          <p:tmpl>
            <p:tnLst>
              <p:par>
                <p:cTn presetID="22" presetClass="exit" presetSubtype="8" fill="hold" nodeType="withEffect">
                  <p:stCondLst>
                    <p:cond delay="0"/>
                  </p:stCondLst>
                  <p:childTnLst>
                    <p:animEffect transition="out" filter="wipe(left)">
                      <p:cBhvr>
                        <p:cTn dur="500"/>
                        <p:tgtEl>
                          <p:spTgt spid="11"/>
                        </p:tgtEl>
                      </p:cBhvr>
                    </p:animEffect>
                    <p:set>
                      <p:cBhvr>
                        <p:cTn dur="1" fill="hold">
                          <p:stCondLst>
                            <p:cond delay="499"/>
                          </p:stCondLst>
                        </p:cTn>
                        <p:tgtEl>
                          <p:spTgt spid="11"/>
                        </p:tgtEl>
                        <p:attrNameLst>
                          <p:attrName>style.visibility</p:attrName>
                        </p:attrNameLst>
                      </p:cBhvr>
                      <p:to>
                        <p:strVal val="hidden"/>
                      </p:to>
                    </p:se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88B3013-47ED-4FAD-A566-5139DC3153F4}"/>
              </a:ext>
            </a:extLst>
          </p:cNvPr>
          <p:cNvGraphicFramePr>
            <a:graphicFrameLocks noChangeAspect="1"/>
          </p:cNvGraphicFramePr>
          <p:nvPr>
            <p:custDataLst>
              <p:tags r:id="rId1"/>
            </p:custDataLst>
            <p:extLst>
              <p:ext uri="{D42A27DB-BD31-4B8C-83A1-F6EECF244321}">
                <p14:modId xmlns:p14="http://schemas.microsoft.com/office/powerpoint/2010/main" val="527295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5" name="Object 4" hidden="1">
                        <a:extLst>
                          <a:ext uri="{FF2B5EF4-FFF2-40B4-BE49-F238E27FC236}">
                            <a16:creationId xmlns:a16="http://schemas.microsoft.com/office/drawing/2014/main" id="{B88B3013-47ED-4FAD-A566-5139DC3153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3759748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3B2CE2-6E36-4B39-B81C-A871255F6909}"/>
              </a:ext>
            </a:extLst>
          </p:cNvPr>
          <p:cNvGraphicFramePr>
            <a:graphicFrameLocks noChangeAspect="1"/>
          </p:cNvGraphicFramePr>
          <p:nvPr>
            <p:custDataLst>
              <p:tags r:id="rId1"/>
            </p:custDataLst>
            <p:extLst>
              <p:ext uri="{D42A27DB-BD31-4B8C-83A1-F6EECF244321}">
                <p14:modId xmlns:p14="http://schemas.microsoft.com/office/powerpoint/2010/main" val="411432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AA3B2CE2-6E36-4B39-B81C-A871255F6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hoek 8">
            <a:extLst>
              <a:ext uri="{FF2B5EF4-FFF2-40B4-BE49-F238E27FC236}">
                <a16:creationId xmlns:a16="http://schemas.microsoft.com/office/drawing/2014/main" id="{28089973-667C-4261-A3F8-79E71E532240}"/>
              </a:ext>
            </a:extLst>
          </p:cNvPr>
          <p:cNvSpPr/>
          <p:nvPr/>
        </p:nvSpPr>
        <p:spPr>
          <a:xfrm rot="14837460">
            <a:off x="1109866" y="4496958"/>
            <a:ext cx="1810388" cy="4027195"/>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p:nvSpPr>
        <p:spPr>
          <a:xfrm>
            <a:off x="6224337" y="1651889"/>
            <a:ext cx="7724891" cy="772489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676968" y="3989125"/>
            <a:ext cx="6365516" cy="1818117"/>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ekstvak 1">
            <a:extLst>
              <a:ext uri="{FF2B5EF4-FFF2-40B4-BE49-F238E27FC236}">
                <a16:creationId xmlns:a16="http://schemas.microsoft.com/office/drawing/2014/main" id="{771A229C-676B-44C4-A449-BC2C885A974B}"/>
              </a:ext>
            </a:extLst>
          </p:cNvPr>
          <p:cNvSpPr txBox="1"/>
          <p:nvPr/>
        </p:nvSpPr>
        <p:spPr>
          <a:xfrm>
            <a:off x="676968" y="921330"/>
            <a:ext cx="6365516" cy="2554545"/>
          </a:xfrm>
          <a:prstGeom prst="rect">
            <a:avLst/>
          </a:prstGeom>
          <a:noFill/>
        </p:spPr>
        <p:txBody>
          <a:bodyPr wrap="square" rtlCol="0">
            <a:spAutoFit/>
          </a:bodyPr>
          <a:lstStyle/>
          <a:p>
            <a:pPr algn="l">
              <a:lnSpc>
                <a:spcPts val="9600"/>
              </a:lnSpc>
            </a:pPr>
            <a:r>
              <a:rPr lang="en-GB" sz="9600" b="1" dirty="0">
                <a:gradFill>
                  <a:gsLst>
                    <a:gs pos="0">
                      <a:schemeClr val="accent1"/>
                    </a:gs>
                    <a:gs pos="100000">
                      <a:schemeClr val="accent2"/>
                    </a:gs>
                  </a:gsLst>
                  <a:lin ang="0" scaled="0"/>
                </a:gradFill>
              </a:rPr>
              <a:t>THANK YOU</a:t>
            </a:r>
          </a:p>
        </p:txBody>
      </p:sp>
    </p:spTree>
    <p:extLst>
      <p:ext uri="{BB962C8B-B14F-4D97-AF65-F5344CB8AC3E}">
        <p14:creationId xmlns:p14="http://schemas.microsoft.com/office/powerpoint/2010/main" val="70463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ubtitle 0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C227932-C3A5-4BE2-B468-0B2D2E1D3C05}"/>
              </a:ext>
            </a:extLst>
          </p:cNvPr>
          <p:cNvGraphicFramePr>
            <a:graphicFrameLocks noChangeAspect="1"/>
          </p:cNvGraphicFramePr>
          <p:nvPr>
            <p:custDataLst>
              <p:tags r:id="rId1"/>
            </p:custDataLst>
            <p:extLst>
              <p:ext uri="{D42A27DB-BD31-4B8C-83A1-F6EECF244321}">
                <p14:modId xmlns:p14="http://schemas.microsoft.com/office/powerpoint/2010/main" val="2333000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0C227932-C3A5-4BE2-B468-0B2D2E1D3C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hoek 3">
            <a:extLst>
              <a:ext uri="{FF2B5EF4-FFF2-40B4-BE49-F238E27FC236}">
                <a16:creationId xmlns:a16="http://schemas.microsoft.com/office/drawing/2014/main" id="{1A471AC0-2471-4CD3-A61D-8D184731D0F8}"/>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3" name="Rechthoek 12">
            <a:extLst>
              <a:ext uri="{FF2B5EF4-FFF2-40B4-BE49-F238E27FC236}">
                <a16:creationId xmlns:a16="http://schemas.microsoft.com/office/drawing/2014/main" id="{EBA0C01F-B0FB-46DC-B5A8-B8DDF50AAA26}"/>
              </a:ext>
            </a:extLst>
          </p:cNvPr>
          <p:cNvSpPr/>
          <p:nvPr/>
        </p:nvSpPr>
        <p:spPr>
          <a:xfrm rot="7786244">
            <a:off x="6153698" y="3658094"/>
            <a:ext cx="1976529" cy="4893516"/>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rot="9139577">
            <a:off x="6832407" y="-3517582"/>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vert="horz" anchor="b">
            <a:normAutofit/>
          </a:bodyPr>
          <a:lstStyle>
            <a:lvl1pPr algn="l">
              <a:defRPr sz="6600" b="0">
                <a:solidFill>
                  <a:schemeClr val="tx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2424141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836757" y="500826"/>
            <a:ext cx="9418359" cy="9561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643094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spTree>
    <p:extLst>
      <p:ext uri="{BB962C8B-B14F-4D97-AF65-F5344CB8AC3E}">
        <p14:creationId xmlns:p14="http://schemas.microsoft.com/office/powerpoint/2010/main" val="34859309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A close-up of a sign&#10;&#10;Description automatically generated">
            <a:extLst>
              <a:ext uri="{FF2B5EF4-FFF2-40B4-BE49-F238E27FC236}">
                <a16:creationId xmlns:a16="http://schemas.microsoft.com/office/drawing/2014/main" id="{CC331EB7-4907-3B50-726B-D3FD905E0B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20AF0D9-129F-44DC-ACEA-BB5AB149AB6F}"/>
              </a:ext>
            </a:extLst>
          </p:cNvPr>
          <p:cNvSpPr>
            <a:spLocks noGrp="1"/>
          </p:cNvSpPr>
          <p:nvPr>
            <p:ph type="subTitle" idx="1"/>
          </p:nvPr>
        </p:nvSpPr>
        <p:spPr>
          <a:xfrm>
            <a:off x="1518834" y="5708569"/>
            <a:ext cx="9144000" cy="52508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1">
            <a:extLst>
              <a:ext uri="{FF2B5EF4-FFF2-40B4-BE49-F238E27FC236}">
                <a16:creationId xmlns:a16="http://schemas.microsoft.com/office/drawing/2014/main" id="{32523735-A4D6-4092-A7B8-F3632A429DC4}"/>
              </a:ext>
            </a:extLst>
          </p:cNvPr>
          <p:cNvSpPr>
            <a:spLocks noGrp="1"/>
          </p:cNvSpPr>
          <p:nvPr>
            <p:ph type="ctrTitle"/>
          </p:nvPr>
        </p:nvSpPr>
        <p:spPr>
          <a:xfrm>
            <a:off x="1518834" y="4734692"/>
            <a:ext cx="9144000" cy="935091"/>
          </a:xfrm>
        </p:spPr>
        <p:txBody>
          <a:bodyPr anchor="b"/>
          <a:lstStyle>
            <a:lvl1pPr algn="ctr">
              <a:defRPr sz="6000">
                <a:solidFill>
                  <a:srgbClr val="E42D30"/>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3633189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151E-C327-42F9-8EA5-95CBBC5B131C}"/>
              </a:ext>
            </a:extLst>
          </p:cNvPr>
          <p:cNvSpPr>
            <a:spLocks noGrp="1"/>
          </p:cNvSpPr>
          <p:nvPr>
            <p:ph type="title"/>
          </p:nvPr>
        </p:nvSpPr>
        <p:spPr/>
        <p:txBody>
          <a:bodyPr/>
          <a:lstStyle>
            <a:lvl1pPr>
              <a:defRPr>
                <a:solidFill>
                  <a:schemeClr val="tx1"/>
                </a:solidFill>
                <a:latin typeface="Rye" panose="020E0803070500060000"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C08C71-96AB-4A29-8CF1-28E3CFEE4B55}"/>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818499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5BD6-6C52-4813-A06D-4AC4718C5613}"/>
              </a:ext>
            </a:extLst>
          </p:cNvPr>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BA9EF9-DCF4-4385-8D4F-71BE838CB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24692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7DA3-71FA-4000-8469-F49B18735EB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E4AB1F-3C12-4BED-AF6F-2ED84F6F04B7}"/>
              </a:ext>
            </a:extLst>
          </p:cNvPr>
          <p:cNvSpPr>
            <a:spLocks noGrp="1"/>
          </p:cNvSpPr>
          <p:nvPr>
            <p:ph sz="half" idx="1"/>
          </p:nvPr>
        </p:nvSpPr>
        <p:spPr>
          <a:xfrm>
            <a:off x="838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8C20152-7D1B-423B-ACF1-6F3B4992CCDB}"/>
              </a:ext>
            </a:extLst>
          </p:cNvPr>
          <p:cNvSpPr>
            <a:spLocks noGrp="1"/>
          </p:cNvSpPr>
          <p:nvPr>
            <p:ph sz="half" idx="2"/>
          </p:nvPr>
        </p:nvSpPr>
        <p:spPr>
          <a:xfrm>
            <a:off x="6172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75737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7F4A-9DB9-44F4-965D-58EA9369EB9F}"/>
              </a:ext>
            </a:extLst>
          </p:cNvPr>
          <p:cNvSpPr>
            <a:spLocks noGrp="1"/>
          </p:cNvSpPr>
          <p:nvPr>
            <p:ph type="title"/>
          </p:nvPr>
        </p:nvSpPr>
        <p:spPr>
          <a:xfrm>
            <a:off x="839788" y="365125"/>
            <a:ext cx="10515600" cy="1325563"/>
          </a:xfrm>
        </p:spPr>
        <p:txBody>
          <a:bodyPr/>
          <a:lstStyle>
            <a:lvl1pPr>
              <a:defRPr>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876EDE4-132A-4068-9D14-DE6B49691D1D}"/>
              </a:ext>
            </a:extLst>
          </p:cNvPr>
          <p:cNvSpPr>
            <a:spLocks noGrp="1"/>
          </p:cNvSpPr>
          <p:nvPr>
            <p:ph type="body" idx="1"/>
          </p:nvPr>
        </p:nvSpPr>
        <p:spPr>
          <a:xfrm>
            <a:off x="839788" y="1681163"/>
            <a:ext cx="5157787" cy="82391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4F9248-F928-43F3-9A36-9114A765A2BE}"/>
              </a:ext>
            </a:extLst>
          </p:cNvPr>
          <p:cNvSpPr>
            <a:spLocks noGrp="1"/>
          </p:cNvSpPr>
          <p:nvPr>
            <p:ph sz="half" idx="2"/>
          </p:nvPr>
        </p:nvSpPr>
        <p:spPr>
          <a:xfrm>
            <a:off x="839788" y="2505075"/>
            <a:ext cx="5157787"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00EE25-BD82-4681-B589-D2BC75A56DE3}"/>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B44280-BD82-4C0B-AAC8-1967B752C9F0}"/>
              </a:ext>
            </a:extLst>
          </p:cNvPr>
          <p:cNvSpPr>
            <a:spLocks noGrp="1"/>
          </p:cNvSpPr>
          <p:nvPr>
            <p:ph sz="quarter" idx="4"/>
          </p:nvPr>
        </p:nvSpPr>
        <p:spPr>
          <a:xfrm>
            <a:off x="6172200" y="2505075"/>
            <a:ext cx="5183188" cy="36845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3030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8DCD-12E0-41A0-A090-11A4784B0B4E}"/>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Tree>
    <p:extLst>
      <p:ext uri="{BB962C8B-B14F-4D97-AF65-F5344CB8AC3E}">
        <p14:creationId xmlns:p14="http://schemas.microsoft.com/office/powerpoint/2010/main" val="17353766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9B6704-F12D-4F4E-95F3-085594D9AF4D}"/>
              </a:ext>
            </a:extLst>
          </p:cNvPr>
          <p:cNvSpPr>
            <a:spLocks noGrp="1"/>
          </p:cNvSpPr>
          <p:nvPr>
            <p:ph type="dt" sz="half" idx="10"/>
          </p:nvPr>
        </p:nvSpPr>
        <p:spPr/>
        <p:txBody>
          <a:bodyPr/>
          <a:lstStyle/>
          <a:p>
            <a:fld id="{254876BD-CA95-4813-B823-2C7AE2FEDBDC}" type="datetimeFigureOut">
              <a:rPr lang="en-GB" smtClean="0"/>
              <a:t>29/04/2024</a:t>
            </a:fld>
            <a:endParaRPr lang="en-GB"/>
          </a:p>
        </p:txBody>
      </p:sp>
      <p:sp>
        <p:nvSpPr>
          <p:cNvPr id="3" name="Footer Placeholder 2">
            <a:extLst>
              <a:ext uri="{FF2B5EF4-FFF2-40B4-BE49-F238E27FC236}">
                <a16:creationId xmlns:a16="http://schemas.microsoft.com/office/drawing/2014/main" id="{3B953045-C39A-461A-9FA8-4CD0D2C1B4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8E7230-C3F4-4FCF-959C-12F6302EF405}"/>
              </a:ext>
            </a:extLst>
          </p:cNvPr>
          <p:cNvSpPr>
            <a:spLocks noGrp="1"/>
          </p:cNvSpPr>
          <p:nvPr>
            <p:ph type="sldNum" sz="quarter" idx="12"/>
          </p:nvPr>
        </p:nvSpPr>
        <p:spPr/>
        <p:txBody>
          <a:bodyPr/>
          <a:lstStyle/>
          <a:p>
            <a:fld id="{06943C2F-F42A-4E8A-B746-2EEB88A7266D}" type="slidenum">
              <a:rPr lang="en-GB" smtClean="0"/>
              <a:t>‹#›</a:t>
            </a:fld>
            <a:endParaRPr lang="en-GB"/>
          </a:p>
        </p:txBody>
      </p:sp>
    </p:spTree>
    <p:extLst>
      <p:ext uri="{BB962C8B-B14F-4D97-AF65-F5344CB8AC3E}">
        <p14:creationId xmlns:p14="http://schemas.microsoft.com/office/powerpoint/2010/main" val="11316355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A6CA-E608-47FA-B6E0-E158D9703A2C}"/>
              </a:ext>
            </a:extLst>
          </p:cNvPr>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BACF63-8512-40D1-AB8A-8BED25A3521E}"/>
              </a:ext>
            </a:extLst>
          </p:cNvPr>
          <p:cNvSpPr>
            <a:spLocks noGrp="1"/>
          </p:cNvSpPr>
          <p:nvPr>
            <p:ph idx="1"/>
          </p:nvPr>
        </p:nvSpPr>
        <p:spPr>
          <a:xfrm>
            <a:off x="5183188" y="987425"/>
            <a:ext cx="6172200" cy="487362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BC7B58-BEFB-45AF-8DDF-A56D1755DBE5}"/>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453A98-3C7F-4DA2-950A-2C221C9E7BC8}"/>
              </a:ext>
            </a:extLst>
          </p:cNvPr>
          <p:cNvSpPr>
            <a:spLocks noGrp="1"/>
          </p:cNvSpPr>
          <p:nvPr>
            <p:ph type="dt" sz="half" idx="10"/>
          </p:nvPr>
        </p:nvSpPr>
        <p:spPr/>
        <p:txBody>
          <a:bodyPr/>
          <a:lstStyle/>
          <a:p>
            <a:fld id="{254876BD-CA95-4813-B823-2C7AE2FEDBDC}" type="datetimeFigureOut">
              <a:rPr lang="en-GB" smtClean="0"/>
              <a:t>29/04/2024</a:t>
            </a:fld>
            <a:endParaRPr lang="en-GB"/>
          </a:p>
        </p:txBody>
      </p:sp>
      <p:sp>
        <p:nvSpPr>
          <p:cNvPr id="6" name="Footer Placeholder 5">
            <a:extLst>
              <a:ext uri="{FF2B5EF4-FFF2-40B4-BE49-F238E27FC236}">
                <a16:creationId xmlns:a16="http://schemas.microsoft.com/office/drawing/2014/main" id="{FF6C0346-DAA3-47A3-B813-8AAEE9FBC60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358B08-22E9-4E68-B75C-7AEAD6A7B812}"/>
              </a:ext>
            </a:extLst>
          </p:cNvPr>
          <p:cNvSpPr>
            <a:spLocks noGrp="1"/>
          </p:cNvSpPr>
          <p:nvPr>
            <p:ph type="sldNum" sz="quarter" idx="12"/>
          </p:nvPr>
        </p:nvSpPr>
        <p:spPr/>
        <p:txBody>
          <a:bodyPr/>
          <a:lstStyle/>
          <a:p>
            <a:fld id="{06943C2F-F42A-4E8A-B746-2EEB88A7266D}" type="slidenum">
              <a:rPr lang="en-GB" smtClean="0"/>
              <a:t>‹#›</a:t>
            </a:fld>
            <a:endParaRPr lang="en-GB"/>
          </a:p>
        </p:txBody>
      </p:sp>
    </p:spTree>
    <p:extLst>
      <p:ext uri="{BB962C8B-B14F-4D97-AF65-F5344CB8AC3E}">
        <p14:creationId xmlns:p14="http://schemas.microsoft.com/office/powerpoint/2010/main" val="405224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ubtitle 0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E998DF9-8C1D-46A7-883C-8718EA523E1C}"/>
              </a:ext>
            </a:extLst>
          </p:cNvPr>
          <p:cNvSpPr/>
          <p:nvPr/>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p:nvSpPr>
        <p:spPr>
          <a:xfrm>
            <a:off x="7677738" y="394174"/>
            <a:ext cx="6143153" cy="6143152"/>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2" name="Titel 1">
            <a:extLst>
              <a:ext uri="{FF2B5EF4-FFF2-40B4-BE49-F238E27FC236}">
                <a16:creationId xmlns:a16="http://schemas.microsoft.com/office/drawing/2014/main" id="{EF6A98CC-F557-4D9B-A099-463552032EF9}"/>
              </a:ext>
            </a:extLst>
          </p:cNvPr>
          <p:cNvSpPr>
            <a:spLocks noGrp="1"/>
          </p:cNvSpPr>
          <p:nvPr>
            <p:ph type="ctrTitle"/>
          </p:nvPr>
        </p:nvSpPr>
        <p:spPr>
          <a:xfrm>
            <a:off x="841613" y="799151"/>
            <a:ext cx="7674590" cy="1903106"/>
          </a:xfrm>
        </p:spPr>
        <p:txBody>
          <a:bodyPr anchor="b">
            <a:normAutofit/>
          </a:bodyPr>
          <a:lstStyle>
            <a:lvl1pPr algn="l">
              <a:defRPr sz="6600" b="0">
                <a:solidFill>
                  <a:schemeClr val="tx1"/>
                </a:solidFill>
                <a:latin typeface="+mn-lt"/>
              </a:defRPr>
            </a:lvl1pPr>
          </a:lstStyle>
          <a:p>
            <a:r>
              <a:rPr lang="en-US"/>
              <a:t>Click to edit Master title style</a:t>
            </a:r>
            <a:endParaRPr lang="en-GB" dirty="0"/>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40903006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B9CD-9D91-43F9-91F0-10B91CA0CF2F}"/>
              </a:ext>
            </a:extLst>
          </p:cNvPr>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4A51FF-87E5-4130-A6A9-60B3B95385F4}"/>
              </a:ext>
            </a:extLst>
          </p:cNvPr>
          <p:cNvSpPr>
            <a:spLocks noGrp="1"/>
          </p:cNvSpPr>
          <p:nvPr>
            <p:ph type="pic" idx="1"/>
          </p:nvPr>
        </p:nvSpPr>
        <p:spPr>
          <a:xfrm>
            <a:off x="5183188" y="987425"/>
            <a:ext cx="6172200" cy="4873625"/>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E5FCC86-FF3D-4285-AF29-F7222A94BCFB}"/>
              </a:ext>
            </a:extLst>
          </p:cNvPr>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D8E4A1-3D74-4E93-BEAD-54F93DCFF892}"/>
              </a:ext>
            </a:extLst>
          </p:cNvPr>
          <p:cNvSpPr>
            <a:spLocks noGrp="1"/>
          </p:cNvSpPr>
          <p:nvPr>
            <p:ph type="dt" sz="half" idx="10"/>
          </p:nvPr>
        </p:nvSpPr>
        <p:spPr/>
        <p:txBody>
          <a:bodyPr/>
          <a:lstStyle/>
          <a:p>
            <a:fld id="{254876BD-CA95-4813-B823-2C7AE2FEDBDC}" type="datetimeFigureOut">
              <a:rPr lang="en-GB" smtClean="0"/>
              <a:t>29/04/2024</a:t>
            </a:fld>
            <a:endParaRPr lang="en-GB"/>
          </a:p>
        </p:txBody>
      </p:sp>
      <p:sp>
        <p:nvSpPr>
          <p:cNvPr id="6" name="Footer Placeholder 5">
            <a:extLst>
              <a:ext uri="{FF2B5EF4-FFF2-40B4-BE49-F238E27FC236}">
                <a16:creationId xmlns:a16="http://schemas.microsoft.com/office/drawing/2014/main" id="{0E42D188-45B6-4FCF-A116-0135AABFBE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CB3D74-878C-4525-B66F-2D81B282ADEC}"/>
              </a:ext>
            </a:extLst>
          </p:cNvPr>
          <p:cNvSpPr>
            <a:spLocks noGrp="1"/>
          </p:cNvSpPr>
          <p:nvPr>
            <p:ph type="sldNum" sz="quarter" idx="12"/>
          </p:nvPr>
        </p:nvSpPr>
        <p:spPr/>
        <p:txBody>
          <a:bodyPr/>
          <a:lstStyle/>
          <a:p>
            <a:fld id="{06943C2F-F42A-4E8A-B746-2EEB88A7266D}" type="slidenum">
              <a:rPr lang="en-GB" smtClean="0"/>
              <a:t>‹#›</a:t>
            </a:fld>
            <a:endParaRPr lang="en-GB"/>
          </a:p>
        </p:txBody>
      </p:sp>
    </p:spTree>
    <p:extLst>
      <p:ext uri="{BB962C8B-B14F-4D97-AF65-F5344CB8AC3E}">
        <p14:creationId xmlns:p14="http://schemas.microsoft.com/office/powerpoint/2010/main" val="39777085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5F7B3-E3A1-410E-8E00-6D288943D6F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5E179A-B69C-4BA3-A22A-60C8E4E8F417}"/>
              </a:ext>
            </a:extLst>
          </p:cNvPr>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4E896-848B-4828-9663-0833F827511E}"/>
              </a:ext>
            </a:extLst>
          </p:cNvPr>
          <p:cNvSpPr>
            <a:spLocks noGrp="1"/>
          </p:cNvSpPr>
          <p:nvPr>
            <p:ph type="dt" sz="half" idx="10"/>
          </p:nvPr>
        </p:nvSpPr>
        <p:spPr/>
        <p:txBody>
          <a:bodyPr/>
          <a:lstStyle/>
          <a:p>
            <a:fld id="{254876BD-CA95-4813-B823-2C7AE2FEDBDC}" type="datetimeFigureOut">
              <a:rPr lang="en-GB" smtClean="0"/>
              <a:t>29/04/2024</a:t>
            </a:fld>
            <a:endParaRPr lang="en-GB"/>
          </a:p>
        </p:txBody>
      </p:sp>
      <p:sp>
        <p:nvSpPr>
          <p:cNvPr id="5" name="Footer Placeholder 4">
            <a:extLst>
              <a:ext uri="{FF2B5EF4-FFF2-40B4-BE49-F238E27FC236}">
                <a16:creationId xmlns:a16="http://schemas.microsoft.com/office/drawing/2014/main" id="{15EE678C-5E1F-4A5F-81D1-60EB89A258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191EC3-C11B-4453-8AD0-3B0834D230AA}"/>
              </a:ext>
            </a:extLst>
          </p:cNvPr>
          <p:cNvSpPr>
            <a:spLocks noGrp="1"/>
          </p:cNvSpPr>
          <p:nvPr>
            <p:ph type="sldNum" sz="quarter" idx="12"/>
          </p:nvPr>
        </p:nvSpPr>
        <p:spPr/>
        <p:txBody>
          <a:bodyPr/>
          <a:lstStyle/>
          <a:p>
            <a:fld id="{06943C2F-F42A-4E8A-B746-2EEB88A7266D}" type="slidenum">
              <a:rPr lang="en-GB" smtClean="0"/>
              <a:t>‹#›</a:t>
            </a:fld>
            <a:endParaRPr lang="en-GB"/>
          </a:p>
        </p:txBody>
      </p:sp>
    </p:spTree>
    <p:extLst>
      <p:ext uri="{BB962C8B-B14F-4D97-AF65-F5344CB8AC3E}">
        <p14:creationId xmlns:p14="http://schemas.microsoft.com/office/powerpoint/2010/main" val="3261637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5BCAE8-17D3-4D6B-9FC9-968C438F08A2}"/>
              </a:ext>
            </a:extLst>
          </p:cNvPr>
          <p:cNvSpPr>
            <a:spLocks noGrp="1"/>
          </p:cNvSpPr>
          <p:nvPr>
            <p:ph type="title" orient="vert"/>
          </p:nvPr>
        </p:nvSpPr>
        <p:spPr>
          <a:xfrm>
            <a:off x="8724900" y="365125"/>
            <a:ext cx="2628900" cy="5811838"/>
          </a:xfrm>
        </p:spPr>
        <p:txBody>
          <a:bodyPr vert="eaVert"/>
          <a:lstStyle>
            <a:lvl1pPr>
              <a:defRPr>
                <a:solidFill>
                  <a:schemeClr val="tx1"/>
                </a:solidFill>
              </a:defRPr>
            </a:lvl1p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EC0537-3F43-47F1-A33B-87CAEAF7EFFD}"/>
              </a:ext>
            </a:extLst>
          </p:cNvPr>
          <p:cNvSpPr>
            <a:spLocks noGrp="1"/>
          </p:cNvSpPr>
          <p:nvPr>
            <p:ph type="body" orient="vert" idx="1"/>
          </p:nvPr>
        </p:nvSpPr>
        <p:spPr>
          <a:xfrm>
            <a:off x="838200" y="365125"/>
            <a:ext cx="7734300" cy="5811838"/>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A7D28D-7F7F-4A1B-B000-10AC17FFF13D}"/>
              </a:ext>
            </a:extLst>
          </p:cNvPr>
          <p:cNvSpPr>
            <a:spLocks noGrp="1"/>
          </p:cNvSpPr>
          <p:nvPr>
            <p:ph type="dt" sz="half" idx="10"/>
          </p:nvPr>
        </p:nvSpPr>
        <p:spPr/>
        <p:txBody>
          <a:bodyPr/>
          <a:lstStyle/>
          <a:p>
            <a:fld id="{254876BD-CA95-4813-B823-2C7AE2FEDBDC}" type="datetimeFigureOut">
              <a:rPr lang="en-GB" smtClean="0"/>
              <a:t>29/04/2024</a:t>
            </a:fld>
            <a:endParaRPr lang="en-GB"/>
          </a:p>
        </p:txBody>
      </p:sp>
      <p:sp>
        <p:nvSpPr>
          <p:cNvPr id="5" name="Footer Placeholder 4">
            <a:extLst>
              <a:ext uri="{FF2B5EF4-FFF2-40B4-BE49-F238E27FC236}">
                <a16:creationId xmlns:a16="http://schemas.microsoft.com/office/drawing/2014/main" id="{A2BEF8DD-B34C-40FD-93C1-484F62BD60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450A5B-0546-423D-BEBD-970CBA662A67}"/>
              </a:ext>
            </a:extLst>
          </p:cNvPr>
          <p:cNvSpPr>
            <a:spLocks noGrp="1"/>
          </p:cNvSpPr>
          <p:nvPr>
            <p:ph type="sldNum" sz="quarter" idx="12"/>
          </p:nvPr>
        </p:nvSpPr>
        <p:spPr/>
        <p:txBody>
          <a:bodyPr/>
          <a:lstStyle/>
          <a:p>
            <a:fld id="{06943C2F-F42A-4E8A-B746-2EEB88A7266D}" type="slidenum">
              <a:rPr lang="en-GB" smtClean="0"/>
              <a:t>‹#›</a:t>
            </a:fld>
            <a:endParaRPr lang="en-GB"/>
          </a:p>
        </p:txBody>
      </p:sp>
    </p:spTree>
    <p:extLst>
      <p:ext uri="{BB962C8B-B14F-4D97-AF65-F5344CB8AC3E}">
        <p14:creationId xmlns:p14="http://schemas.microsoft.com/office/powerpoint/2010/main" val="171642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ubtitle - 02">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562AE43F-CF1E-4884-9C1C-903846FB5ED2}"/>
              </a:ext>
            </a:extLst>
          </p:cNvPr>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2" name="Titel 1">
            <a:extLst>
              <a:ext uri="{FF2B5EF4-FFF2-40B4-BE49-F238E27FC236}">
                <a16:creationId xmlns:a16="http://schemas.microsoft.com/office/drawing/2014/main" id="{FB92F278-3E36-4026-AE77-45C36C3D36DF}"/>
              </a:ext>
            </a:extLst>
          </p:cNvPr>
          <p:cNvSpPr>
            <a:spLocks noGrp="1"/>
          </p:cNvSpPr>
          <p:nvPr>
            <p:ph type="title"/>
          </p:nvPr>
        </p:nvSpPr>
        <p:spPr>
          <a:xfrm>
            <a:off x="565484" y="682123"/>
            <a:ext cx="4981074" cy="1985210"/>
          </a:xfrm>
        </p:spPr>
        <p:txBody>
          <a:bodyPr anchor="b"/>
          <a:lstStyle>
            <a:lvl1pPr>
              <a:defRPr b="0">
                <a:gradFill>
                  <a:gsLst>
                    <a:gs pos="0">
                      <a:schemeClr val="accent1"/>
                    </a:gs>
                    <a:gs pos="100000">
                      <a:schemeClr val="accent2"/>
                    </a:gs>
                  </a:gsLst>
                  <a:lin ang="0" scaled="0"/>
                </a:gradFill>
              </a:defRPr>
            </a:lvl1pPr>
          </a:lstStyle>
          <a:p>
            <a:r>
              <a:rPr lang="en-US"/>
              <a:t>Click to edit Master title style</a:t>
            </a:r>
            <a:endParaRPr lang="en-GB" dirty="0"/>
          </a:p>
        </p:txBody>
      </p:sp>
      <p:sp>
        <p:nvSpPr>
          <p:cNvPr id="8" name="Vrije vorm: vorm 7">
            <a:extLst>
              <a:ext uri="{FF2B5EF4-FFF2-40B4-BE49-F238E27FC236}">
                <a16:creationId xmlns:a16="http://schemas.microsoft.com/office/drawing/2014/main" id="{328067BC-D300-403B-8A41-F91504D058B6}"/>
              </a:ext>
            </a:extLst>
          </p:cNvPr>
          <p:cNvSpPr/>
          <p:nvPr/>
        </p:nvSpPr>
        <p:spPr>
          <a:xfrm>
            <a:off x="3969613" y="4014873"/>
            <a:ext cx="2126387" cy="2843128"/>
          </a:xfrm>
          <a:custGeom>
            <a:avLst/>
            <a:gdLst>
              <a:gd name="connsiteX0" fmla="*/ 2126387 w 2126387"/>
              <a:gd name="connsiteY0" fmla="*/ 0 h 2843128"/>
              <a:gd name="connsiteX1" fmla="*/ 2126387 w 2126387"/>
              <a:gd name="connsiteY1" fmla="*/ 1332544 h 2843128"/>
              <a:gd name="connsiteX2" fmla="*/ 2011075 w 2126387"/>
              <a:gd name="connsiteY2" fmla="*/ 1388096 h 2843128"/>
              <a:gd name="connsiteX3" fmla="*/ 1276519 w 2126387"/>
              <a:gd name="connsiteY3" fmla="*/ 2621962 h 2843128"/>
              <a:gd name="connsiteX4" fmla="*/ 1283764 w 2126387"/>
              <a:gd name="connsiteY4" fmla="*/ 2765426 h 2843128"/>
              <a:gd name="connsiteX5" fmla="*/ 1295625 w 2126387"/>
              <a:gd name="connsiteY5" fmla="*/ 2843128 h 2843128"/>
              <a:gd name="connsiteX6" fmla="*/ 11167 w 2126387"/>
              <a:gd name="connsiteY6" fmla="*/ 2843128 h 2843128"/>
              <a:gd name="connsiteX7" fmla="*/ 0 w 2126387"/>
              <a:gd name="connsiteY7" fmla="*/ 2621962 h 2843128"/>
              <a:gd name="connsiteX8" fmla="*/ 1882897 w 2126387"/>
              <a:gd name="connsiteY8" fmla="*/ 62605 h 284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387" h="2843128">
                <a:moveTo>
                  <a:pt x="2126387" y="0"/>
                </a:moveTo>
                <a:lnTo>
                  <a:pt x="2126387" y="1332544"/>
                </a:lnTo>
                <a:lnTo>
                  <a:pt x="2011075" y="1388096"/>
                </a:lnTo>
                <a:cubicBezTo>
                  <a:pt x="1573635" y="1625731"/>
                  <a:pt x="1276519" y="2089192"/>
                  <a:pt x="1276519" y="2621962"/>
                </a:cubicBezTo>
                <a:cubicBezTo>
                  <a:pt x="1276519" y="2670396"/>
                  <a:pt x="1278973" y="2718256"/>
                  <a:pt x="1283764" y="2765426"/>
                </a:cubicBezTo>
                <a:lnTo>
                  <a:pt x="1295625" y="2843128"/>
                </a:lnTo>
                <a:lnTo>
                  <a:pt x="11167" y="2843128"/>
                </a:lnTo>
                <a:lnTo>
                  <a:pt x="0" y="2621962"/>
                </a:lnTo>
                <a:cubicBezTo>
                  <a:pt x="0" y="1419416"/>
                  <a:pt x="791990" y="401898"/>
                  <a:pt x="1882897" y="62605"/>
                </a:cubicBezTo>
                <a:close/>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E58A4E09-B771-4D46-9BFC-C0926E6A9E72}"/>
              </a:ext>
            </a:extLst>
          </p:cNvPr>
          <p:cNvSpPr>
            <a:spLocks noGrp="1"/>
          </p:cNvSpPr>
          <p:nvPr>
            <p:ph type="subTitle" idx="1"/>
          </p:nvPr>
        </p:nvSpPr>
        <p:spPr>
          <a:xfrm>
            <a:off x="565484" y="2919997"/>
            <a:ext cx="4981074" cy="93846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7" name="Tijdelijke aanduiding voor tekst 16">
            <a:extLst>
              <a:ext uri="{FF2B5EF4-FFF2-40B4-BE49-F238E27FC236}">
                <a16:creationId xmlns:a16="http://schemas.microsoft.com/office/drawing/2014/main" id="{8408E3B1-DF3F-4224-80FC-BF290DFE8323}"/>
              </a:ext>
            </a:extLst>
          </p:cNvPr>
          <p:cNvSpPr>
            <a:spLocks noGrp="1"/>
          </p:cNvSpPr>
          <p:nvPr>
            <p:ph type="body" sz="quarter" idx="11"/>
          </p:nvPr>
        </p:nvSpPr>
        <p:spPr>
          <a:xfrm>
            <a:off x="6095913" y="3954713"/>
            <a:ext cx="3232800" cy="29016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0" name="Rechthoek 99">
            <a:extLst>
              <a:ext uri="{FF2B5EF4-FFF2-40B4-BE49-F238E27FC236}">
                <a16:creationId xmlns:a16="http://schemas.microsoft.com/office/drawing/2014/main" id="{026C2B54-10DE-4DB0-9FBB-B49FD34D1488}"/>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01" name="Rechte verbindingslijn 100">
            <a:extLst>
              <a:ext uri="{FF2B5EF4-FFF2-40B4-BE49-F238E27FC236}">
                <a16:creationId xmlns:a16="http://schemas.microsoft.com/office/drawing/2014/main" id="{015A26D9-25E2-4D7C-9B21-59F4681390DA}"/>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102" name="Tekstvak 101">
            <a:extLst>
              <a:ext uri="{FF2B5EF4-FFF2-40B4-BE49-F238E27FC236}">
                <a16:creationId xmlns:a16="http://schemas.microsoft.com/office/drawing/2014/main" id="{D0B8D6E5-78FC-4E79-8093-E330489A6E1B}"/>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03" name="Groep 102">
            <a:extLst>
              <a:ext uri="{FF2B5EF4-FFF2-40B4-BE49-F238E27FC236}">
                <a16:creationId xmlns:a16="http://schemas.microsoft.com/office/drawing/2014/main" id="{A7E55E96-C2D0-48B3-A6E7-C03FCA5AF4B0}"/>
              </a:ext>
            </a:extLst>
          </p:cNvPr>
          <p:cNvGrpSpPr/>
          <p:nvPr/>
        </p:nvGrpSpPr>
        <p:grpSpPr>
          <a:xfrm>
            <a:off x="-1425490" y="845069"/>
            <a:ext cx="250379" cy="249771"/>
            <a:chOff x="-706740" y="145633"/>
            <a:chExt cx="250379" cy="249771"/>
          </a:xfrm>
        </p:grpSpPr>
        <p:sp>
          <p:nvSpPr>
            <p:cNvPr id="104" name="Rechthoek 103">
              <a:extLst>
                <a:ext uri="{FF2B5EF4-FFF2-40B4-BE49-F238E27FC236}">
                  <a16:creationId xmlns:a16="http://schemas.microsoft.com/office/drawing/2014/main" id="{4F1352B4-D000-4E98-BF96-1EBDD289BB0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5" name="Gelijkbenige driehoek 128">
              <a:extLst>
                <a:ext uri="{FF2B5EF4-FFF2-40B4-BE49-F238E27FC236}">
                  <a16:creationId xmlns:a16="http://schemas.microsoft.com/office/drawing/2014/main" id="{DE777BB2-0974-471B-A7BF-EBF9E4AA8F7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6" name="Ovaal 105">
              <a:extLst>
                <a:ext uri="{FF2B5EF4-FFF2-40B4-BE49-F238E27FC236}">
                  <a16:creationId xmlns:a16="http://schemas.microsoft.com/office/drawing/2014/main" id="{1FB47A5C-DC31-4E8C-99EE-57CCE70E44B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07" name="Rechthoek 106">
              <a:extLst>
                <a:ext uri="{FF2B5EF4-FFF2-40B4-BE49-F238E27FC236}">
                  <a16:creationId xmlns:a16="http://schemas.microsoft.com/office/drawing/2014/main" id="{AA5B7EC1-9BBA-4F1F-86C5-FF716A5D7C8C}"/>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08" name="Rechte verbindingslijn 107">
              <a:extLst>
                <a:ext uri="{FF2B5EF4-FFF2-40B4-BE49-F238E27FC236}">
                  <a16:creationId xmlns:a16="http://schemas.microsoft.com/office/drawing/2014/main" id="{381A1ACB-428F-4517-AF67-2FDD35C8C4E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09" name="Tekstvak 108">
            <a:extLst>
              <a:ext uri="{FF2B5EF4-FFF2-40B4-BE49-F238E27FC236}">
                <a16:creationId xmlns:a16="http://schemas.microsoft.com/office/drawing/2014/main" id="{C7AB16CC-3B2F-4637-9874-3738DEA59727}"/>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10" name="Tekstvak 109">
            <a:extLst>
              <a:ext uri="{FF2B5EF4-FFF2-40B4-BE49-F238E27FC236}">
                <a16:creationId xmlns:a16="http://schemas.microsoft.com/office/drawing/2014/main" id="{BD4EE27E-331E-452E-A625-11BC2EA3CAF4}"/>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11" name="Groep 110">
            <a:extLst>
              <a:ext uri="{FF2B5EF4-FFF2-40B4-BE49-F238E27FC236}">
                <a16:creationId xmlns:a16="http://schemas.microsoft.com/office/drawing/2014/main" id="{87AF777E-3EB7-49B1-9384-9DEB3DF60208}"/>
              </a:ext>
            </a:extLst>
          </p:cNvPr>
          <p:cNvGrpSpPr/>
          <p:nvPr/>
        </p:nvGrpSpPr>
        <p:grpSpPr>
          <a:xfrm>
            <a:off x="-1073403" y="845068"/>
            <a:ext cx="252000" cy="216024"/>
            <a:chOff x="-932185" y="5325334"/>
            <a:chExt cx="252000" cy="216024"/>
          </a:xfrm>
        </p:grpSpPr>
        <p:sp>
          <p:nvSpPr>
            <p:cNvPr id="112" name="Rechthoek 111">
              <a:extLst>
                <a:ext uri="{FF2B5EF4-FFF2-40B4-BE49-F238E27FC236}">
                  <a16:creationId xmlns:a16="http://schemas.microsoft.com/office/drawing/2014/main" id="{6B2E8D27-EA47-46F9-933D-A7B19C6A5EAB}"/>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13" name="Groep 112">
              <a:extLst>
                <a:ext uri="{FF2B5EF4-FFF2-40B4-BE49-F238E27FC236}">
                  <a16:creationId xmlns:a16="http://schemas.microsoft.com/office/drawing/2014/main" id="{A927F2CD-64F8-43BC-863E-46A1C22AE739}"/>
                </a:ext>
              </a:extLst>
            </p:cNvPr>
            <p:cNvGrpSpPr/>
            <p:nvPr userDrawn="1"/>
          </p:nvGrpSpPr>
          <p:grpSpPr>
            <a:xfrm>
              <a:off x="-925512" y="5325900"/>
              <a:ext cx="241658" cy="36000"/>
              <a:chOff x="-964435" y="5325900"/>
              <a:chExt cx="241658" cy="36000"/>
            </a:xfrm>
          </p:grpSpPr>
          <p:sp>
            <p:nvSpPr>
              <p:cNvPr id="122" name="Rechthoek 121">
                <a:extLst>
                  <a:ext uri="{FF2B5EF4-FFF2-40B4-BE49-F238E27FC236}">
                    <a16:creationId xmlns:a16="http://schemas.microsoft.com/office/drawing/2014/main" id="{3FFB8635-05FC-4BA5-A140-CA615757EF4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3" name="Rechthoek 122">
                <a:extLst>
                  <a:ext uri="{FF2B5EF4-FFF2-40B4-BE49-F238E27FC236}">
                    <a16:creationId xmlns:a16="http://schemas.microsoft.com/office/drawing/2014/main" id="{26C55860-800E-4133-8C74-89A7E7F7D544}"/>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4" name="Rechthoek 123">
                <a:extLst>
                  <a:ext uri="{FF2B5EF4-FFF2-40B4-BE49-F238E27FC236}">
                    <a16:creationId xmlns:a16="http://schemas.microsoft.com/office/drawing/2014/main" id="{8690FCBC-D37D-434C-A27C-0C8F592659D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5" name="Rechthoek 124">
                <a:extLst>
                  <a:ext uri="{FF2B5EF4-FFF2-40B4-BE49-F238E27FC236}">
                    <a16:creationId xmlns:a16="http://schemas.microsoft.com/office/drawing/2014/main" id="{428F1B09-7BC0-4739-8FD9-FA95461B89A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6" name="Rechthoek 125">
                <a:extLst>
                  <a:ext uri="{FF2B5EF4-FFF2-40B4-BE49-F238E27FC236}">
                    <a16:creationId xmlns:a16="http://schemas.microsoft.com/office/drawing/2014/main" id="{D2270932-42A6-465E-9CF2-AE4DC7B23285}"/>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7" name="Rechthoek 126">
                <a:extLst>
                  <a:ext uri="{FF2B5EF4-FFF2-40B4-BE49-F238E27FC236}">
                    <a16:creationId xmlns:a16="http://schemas.microsoft.com/office/drawing/2014/main" id="{CE20B0D9-B48B-422A-847D-AF23BF6FBAA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8" name="Rechthoek 127">
                <a:extLst>
                  <a:ext uri="{FF2B5EF4-FFF2-40B4-BE49-F238E27FC236}">
                    <a16:creationId xmlns:a16="http://schemas.microsoft.com/office/drawing/2014/main" id="{8844DFE3-70CB-4F98-A827-86EE344DF3A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14" name="Groep 113">
              <a:extLst>
                <a:ext uri="{FF2B5EF4-FFF2-40B4-BE49-F238E27FC236}">
                  <a16:creationId xmlns:a16="http://schemas.microsoft.com/office/drawing/2014/main" id="{6D2B3335-C2CB-4488-B19F-2AFDC1E5880C}"/>
                </a:ext>
              </a:extLst>
            </p:cNvPr>
            <p:cNvGrpSpPr/>
            <p:nvPr userDrawn="1"/>
          </p:nvGrpSpPr>
          <p:grpSpPr>
            <a:xfrm>
              <a:off x="-925512" y="5502593"/>
              <a:ext cx="241658" cy="36000"/>
              <a:chOff x="-964435" y="5325900"/>
              <a:chExt cx="241658" cy="36000"/>
            </a:xfrm>
          </p:grpSpPr>
          <p:sp>
            <p:nvSpPr>
              <p:cNvPr id="115" name="Rechthoek 114">
                <a:extLst>
                  <a:ext uri="{FF2B5EF4-FFF2-40B4-BE49-F238E27FC236}">
                    <a16:creationId xmlns:a16="http://schemas.microsoft.com/office/drawing/2014/main" id="{93568914-1038-4BFB-9CBC-0A778B3FD4A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6" name="Rechthoek 115">
                <a:extLst>
                  <a:ext uri="{FF2B5EF4-FFF2-40B4-BE49-F238E27FC236}">
                    <a16:creationId xmlns:a16="http://schemas.microsoft.com/office/drawing/2014/main" id="{373A2D67-4500-4785-B9FF-09FA6B86DE2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7" name="Rechthoek 116">
                <a:extLst>
                  <a:ext uri="{FF2B5EF4-FFF2-40B4-BE49-F238E27FC236}">
                    <a16:creationId xmlns:a16="http://schemas.microsoft.com/office/drawing/2014/main" id="{B2577D0E-FC38-40FC-964B-1AD3C18AEA1A}"/>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8" name="Rechthoek 117">
                <a:extLst>
                  <a:ext uri="{FF2B5EF4-FFF2-40B4-BE49-F238E27FC236}">
                    <a16:creationId xmlns:a16="http://schemas.microsoft.com/office/drawing/2014/main" id="{BB8D67FD-FAEF-4AA5-BB60-0F48191B8E9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9" name="Rechthoek 118">
                <a:extLst>
                  <a:ext uri="{FF2B5EF4-FFF2-40B4-BE49-F238E27FC236}">
                    <a16:creationId xmlns:a16="http://schemas.microsoft.com/office/drawing/2014/main" id="{24EEF202-722D-44E6-8F87-5F4CB453959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0" name="Rechthoek 119">
                <a:extLst>
                  <a:ext uri="{FF2B5EF4-FFF2-40B4-BE49-F238E27FC236}">
                    <a16:creationId xmlns:a16="http://schemas.microsoft.com/office/drawing/2014/main" id="{F82FC034-4D76-4D3D-A698-8671132292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1" name="Rechthoek 120">
                <a:extLst>
                  <a:ext uri="{FF2B5EF4-FFF2-40B4-BE49-F238E27FC236}">
                    <a16:creationId xmlns:a16="http://schemas.microsoft.com/office/drawing/2014/main" id="{A0E5BD98-74D7-45F2-91E6-FA905B48179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29" name="Tekstvak 128">
            <a:extLst>
              <a:ext uri="{FF2B5EF4-FFF2-40B4-BE49-F238E27FC236}">
                <a16:creationId xmlns:a16="http://schemas.microsoft.com/office/drawing/2014/main" id="{94165FBE-E5F2-4D0E-A456-ACE5117FB787}"/>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405788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ble of Content - 4 options">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B0BEF7-7A51-4AF5-B44C-BA4BE5376A4F}"/>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24" name="Rechthoek 23">
            <a:extLst>
              <a:ext uri="{FF2B5EF4-FFF2-40B4-BE49-F238E27FC236}">
                <a16:creationId xmlns:a16="http://schemas.microsoft.com/office/drawing/2014/main" id="{D524C7BA-8F5A-42D6-96D4-837ADC8E1027}"/>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5" name="Vrije vorm: vorm 24">
            <a:extLst>
              <a:ext uri="{FF2B5EF4-FFF2-40B4-BE49-F238E27FC236}">
                <a16:creationId xmlns:a16="http://schemas.microsoft.com/office/drawing/2014/main" id="{6F331268-3885-4EC4-8FE6-B9E4A0B87F6E}"/>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218792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able of Content - 5 options">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7814AB9-41F7-40BF-8647-FDB9040C1763}"/>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20" name="Rechthoek 19">
            <a:extLst>
              <a:ext uri="{FF2B5EF4-FFF2-40B4-BE49-F238E27FC236}">
                <a16:creationId xmlns:a16="http://schemas.microsoft.com/office/drawing/2014/main" id="{0B0AF78A-CFDF-45EA-91E2-CE2CAF4531E8}"/>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Vrije vorm: vorm 22">
            <a:extLst>
              <a:ext uri="{FF2B5EF4-FFF2-40B4-BE49-F238E27FC236}">
                <a16:creationId xmlns:a16="http://schemas.microsoft.com/office/drawing/2014/main" id="{772DCC81-64A9-400B-ACBA-F381B6B9AC70}"/>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18299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able of Content - 6 options">
    <p:spTree>
      <p:nvGrpSpPr>
        <p:cNvPr id="1" name=""/>
        <p:cNvGrpSpPr/>
        <p:nvPr/>
      </p:nvGrpSpPr>
      <p:grpSpPr>
        <a:xfrm>
          <a:off x="0" y="0"/>
          <a:ext cx="0" cy="0"/>
          <a:chOff x="0" y="0"/>
          <a:chExt cx="0" cy="0"/>
        </a:xfrm>
      </p:grpSpPr>
      <p:sp>
        <p:nvSpPr>
          <p:cNvPr id="24" name="Rechthoek 23">
            <a:extLst>
              <a:ext uri="{FF2B5EF4-FFF2-40B4-BE49-F238E27FC236}">
                <a16:creationId xmlns:a16="http://schemas.microsoft.com/office/drawing/2014/main" id="{292D42E4-7FA5-4464-8B14-81245AAFCA1A}"/>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18" name="Rechthoek 17">
            <a:extLst>
              <a:ext uri="{FF2B5EF4-FFF2-40B4-BE49-F238E27FC236}">
                <a16:creationId xmlns:a16="http://schemas.microsoft.com/office/drawing/2014/main" id="{42FEBCD2-1C7B-4302-9EC8-66F95A9E7A6C}"/>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Vrije vorm: vorm 18">
            <a:extLst>
              <a:ext uri="{FF2B5EF4-FFF2-40B4-BE49-F238E27FC236}">
                <a16:creationId xmlns:a16="http://schemas.microsoft.com/office/drawing/2014/main" id="{1C47139E-D7F4-471E-8A2B-4D1A15BF93B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1833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image" Target="../media/image3.png"/><Relationship Id="rId50"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1.bin"/><Relationship Id="rId52" Type="http://schemas.openxmlformats.org/officeDocument/2006/relationships/image" Target="../media/image8.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1.xml"/><Relationship Id="rId48" Type="http://schemas.openxmlformats.org/officeDocument/2006/relationships/image" Target="../media/image4.png"/><Relationship Id="rId8" Type="http://schemas.openxmlformats.org/officeDocument/2006/relationships/slideLayout" Target="../slideLayouts/slideLayout8.xml"/><Relationship Id="rId51" Type="http://schemas.openxmlformats.org/officeDocument/2006/relationships/image" Target="../media/image7.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27.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1730E57-8442-462B-B8B5-CDF9BC41C366}"/>
              </a:ext>
            </a:extLst>
          </p:cNvPr>
          <p:cNvGraphicFramePr>
            <a:graphicFrameLocks noChangeAspect="1"/>
          </p:cNvGraphicFramePr>
          <p:nvPr>
            <p:custDataLst>
              <p:tags r:id="rId43"/>
            </p:custDataLst>
            <p:extLst>
              <p:ext uri="{D42A27DB-BD31-4B8C-83A1-F6EECF244321}">
                <p14:modId xmlns:p14="http://schemas.microsoft.com/office/powerpoint/2010/main" val="3465089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532" imgH="530" progId="TCLayout.ActiveDocument.1">
                  <p:embed/>
                </p:oleObj>
              </mc:Choice>
              <mc:Fallback>
                <p:oleObj name="think-cell Slide" r:id="rId44" imgW="532" imgH="530" progId="TCLayout.ActiveDocument.1">
                  <p:embed/>
                  <p:pic>
                    <p:nvPicPr>
                      <p:cNvPr id="5" name="Object 4" hidden="1">
                        <a:extLst>
                          <a:ext uri="{FF2B5EF4-FFF2-40B4-BE49-F238E27FC236}">
                            <a16:creationId xmlns:a16="http://schemas.microsoft.com/office/drawing/2014/main" id="{91730E57-8442-462B-B8B5-CDF9BC41C366}"/>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C8A345FA-29F6-4BBD-B4A4-DD8FAB763469}"/>
              </a:ext>
            </a:extLst>
          </p:cNvPr>
          <p:cNvSpPr>
            <a:spLocks noGrp="1"/>
          </p:cNvSpPr>
          <p:nvPr>
            <p:ph type="title"/>
          </p:nvPr>
        </p:nvSpPr>
        <p:spPr>
          <a:xfrm>
            <a:off x="838200" y="482277"/>
            <a:ext cx="10515600" cy="807704"/>
          </a:xfrm>
          <a:prstGeom prst="rect">
            <a:avLst/>
          </a:prstGeom>
        </p:spPr>
        <p:txBody>
          <a:bodyPr vert="horz" lIns="91440" tIns="45720" rIns="91440" bIns="45720" rtlCol="0" anchor="b">
            <a:normAutofit/>
          </a:bodyPr>
          <a:lstStyle/>
          <a:p>
            <a:pPr lvl="0"/>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DFAB4794-4042-4301-9E27-09262F537726}"/>
              </a:ext>
            </a:extLst>
          </p:cNvPr>
          <p:cNvSpPr>
            <a:spLocks noGrp="1"/>
          </p:cNvSpPr>
          <p:nvPr>
            <p:ph type="body" idx="1"/>
          </p:nvPr>
        </p:nvSpPr>
        <p:spPr>
          <a:xfrm>
            <a:off x="838200" y="1457011"/>
            <a:ext cx="10515600" cy="4719952"/>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22" name="Vrije vorm: vorm 21">
            <a:extLst>
              <a:ext uri="{FF2B5EF4-FFF2-40B4-BE49-F238E27FC236}">
                <a16:creationId xmlns:a16="http://schemas.microsoft.com/office/drawing/2014/main" id="{E95E442C-2180-4EA1-9B7F-83B87714B6D1}"/>
              </a:ext>
            </a:extLst>
          </p:cNvPr>
          <p:cNvSpPr/>
          <p:nvPr/>
        </p:nvSpPr>
        <p:spPr>
          <a:xfrm>
            <a:off x="156422" y="-556815"/>
            <a:ext cx="951430" cy="95143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Rechthoek 22">
            <a:extLst>
              <a:ext uri="{FF2B5EF4-FFF2-40B4-BE49-F238E27FC236}">
                <a16:creationId xmlns:a16="http://schemas.microsoft.com/office/drawing/2014/main" id="{7DC45953-A42E-4822-A553-CF8C4E660C83}"/>
              </a:ext>
            </a:extLst>
          </p:cNvPr>
          <p:cNvSpPr/>
          <p:nvPr/>
        </p:nvSpPr>
        <p:spPr>
          <a:xfrm rot="3657484">
            <a:off x="152287" y="661616"/>
            <a:ext cx="226963" cy="9814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30" name="Groep 29">
            <a:extLst>
              <a:ext uri="{FF2B5EF4-FFF2-40B4-BE49-F238E27FC236}">
                <a16:creationId xmlns:a16="http://schemas.microsoft.com/office/drawing/2014/main" id="{D23DDBD4-3D8C-4FE1-87B8-408D0EC0A5D0}"/>
              </a:ext>
            </a:extLst>
          </p:cNvPr>
          <p:cNvGrpSpPr/>
          <p:nvPr/>
        </p:nvGrpSpPr>
        <p:grpSpPr>
          <a:xfrm>
            <a:off x="-4604842" y="254443"/>
            <a:ext cx="4228451" cy="3568234"/>
            <a:chOff x="-3535859" y="1276351"/>
            <a:chExt cx="4228451" cy="3568234"/>
          </a:xfrm>
        </p:grpSpPr>
        <p:sp>
          <p:nvSpPr>
            <p:cNvPr id="33" name="Rechthoek 32">
              <a:extLst>
                <a:ext uri="{FF2B5EF4-FFF2-40B4-BE49-F238E27FC236}">
                  <a16:creationId xmlns:a16="http://schemas.microsoft.com/office/drawing/2014/main" id="{5F3C2A04-787F-4DDA-93B5-9A8F0BECECF1}"/>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34" name="Textfield placeholder">
              <a:extLst>
                <a:ext uri="{FF2B5EF4-FFF2-40B4-BE49-F238E27FC236}">
                  <a16:creationId xmlns:a16="http://schemas.microsoft.com/office/drawing/2014/main" id="{18EF3309-A426-45E8-89F6-76669134A774}"/>
                </a:ext>
              </a:extLst>
            </p:cNvPr>
            <p:cNvSpPr txBox="1">
              <a:spLocks/>
            </p:cNvSpPr>
            <p:nvPr userDrawn="1"/>
          </p:nvSpPr>
          <p:spPr>
            <a:xfrm>
              <a:off x="-3535859" y="2872729"/>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68000" marR="0" lvl="0"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400" kern="1200" noProof="0" dirty="0">
                  <a:solidFill>
                    <a:schemeClr val="tx1"/>
                  </a:solidFill>
                  <a:latin typeface="+mn-lt"/>
                  <a:ea typeface="+mn-ea"/>
                  <a:cs typeface="+mn-cs"/>
                </a:rPr>
                <a:t>Eerste niveau (24pt)</a:t>
              </a:r>
            </a:p>
          </p:txBody>
        </p:sp>
        <p:cxnSp>
          <p:nvCxnSpPr>
            <p:cNvPr id="36" name="Rechte verbindingslijn 35">
              <a:extLst>
                <a:ext uri="{FF2B5EF4-FFF2-40B4-BE49-F238E27FC236}">
                  <a16:creationId xmlns:a16="http://schemas.microsoft.com/office/drawing/2014/main" id="{42BA3D0F-2720-4DDA-95BE-5690ACBAAD22}"/>
                </a:ext>
              </a:extLst>
            </p:cNvPr>
            <p:cNvCxnSpPr>
              <a:cxnSpLocks/>
            </p:cNvCxnSpPr>
            <p:nvPr userDrawn="1"/>
          </p:nvCxnSpPr>
          <p:spPr>
            <a:xfrm>
              <a:off x="-3519217" y="2750438"/>
              <a:ext cx="4211809" cy="0"/>
            </a:xfrm>
            <a:prstGeom prst="line">
              <a:avLst/>
            </a:prstGeom>
            <a:noFill/>
            <a:ln w="9525" cap="flat" cmpd="sng" algn="ctr">
              <a:solidFill>
                <a:schemeClr val="accent2"/>
              </a:solidFill>
              <a:prstDash val="solid"/>
            </a:ln>
            <a:effectLst/>
          </p:spPr>
        </p:cxnSp>
        <p:sp>
          <p:nvSpPr>
            <p:cNvPr id="37" name="Rechthoek 36">
              <a:extLst>
                <a:ext uri="{FF2B5EF4-FFF2-40B4-BE49-F238E27FC236}">
                  <a16:creationId xmlns:a16="http://schemas.microsoft.com/office/drawing/2014/main" id="{39ED2A08-9FA1-402A-B29F-B8DBBB2D15E0}"/>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8" name="Picture 2">
              <a:extLst>
                <a:ext uri="{FF2B5EF4-FFF2-40B4-BE49-F238E27FC236}">
                  <a16:creationId xmlns:a16="http://schemas.microsoft.com/office/drawing/2014/main" id="{8ACE70A3-0BC6-451D-A713-263485CC2C79}"/>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a:extLst>
                <a:ext uri="{FF2B5EF4-FFF2-40B4-BE49-F238E27FC236}">
                  <a16:creationId xmlns:a16="http://schemas.microsoft.com/office/drawing/2014/main" id="{A751367F-4AD4-4B50-806D-8369C748EF9F}"/>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hthoek 39">
              <a:extLst>
                <a:ext uri="{FF2B5EF4-FFF2-40B4-BE49-F238E27FC236}">
                  <a16:creationId xmlns:a16="http://schemas.microsoft.com/office/drawing/2014/main" id="{DC0DBC27-D709-4DD4-B2EA-B78451AB7B3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1" name="Rechthoek 40">
              <a:extLst>
                <a:ext uri="{FF2B5EF4-FFF2-40B4-BE49-F238E27FC236}">
                  <a16:creationId xmlns:a16="http://schemas.microsoft.com/office/drawing/2014/main" id="{E4CF6900-111A-400C-84D5-356D5D0B9BFE}"/>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2" name="Rechthoek 41">
              <a:extLst>
                <a:ext uri="{FF2B5EF4-FFF2-40B4-BE49-F238E27FC236}">
                  <a16:creationId xmlns:a16="http://schemas.microsoft.com/office/drawing/2014/main" id="{E7B0494F-75C3-41F1-AC11-A74AA88EBE1E}"/>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3" name="Rechthoek 42">
              <a:extLst>
                <a:ext uri="{FF2B5EF4-FFF2-40B4-BE49-F238E27FC236}">
                  <a16:creationId xmlns:a16="http://schemas.microsoft.com/office/drawing/2014/main" id="{C4F9EF3E-52F9-4EC3-BF3A-E154A0AB1CEE}"/>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4" name="Rechthoek 43">
              <a:extLst>
                <a:ext uri="{FF2B5EF4-FFF2-40B4-BE49-F238E27FC236}">
                  <a16:creationId xmlns:a16="http://schemas.microsoft.com/office/drawing/2014/main" id="{AB7389C3-38FC-44D2-A216-25E676343FEF}"/>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45" name="Groep 44">
              <a:extLst>
                <a:ext uri="{FF2B5EF4-FFF2-40B4-BE49-F238E27FC236}">
                  <a16:creationId xmlns:a16="http://schemas.microsoft.com/office/drawing/2014/main" id="{D3854F12-BB4A-4CD8-BFA4-365C297CF370}"/>
                </a:ext>
              </a:extLst>
            </p:cNvPr>
            <p:cNvGrpSpPr/>
            <p:nvPr/>
          </p:nvGrpSpPr>
          <p:grpSpPr>
            <a:xfrm>
              <a:off x="-3226194" y="2414273"/>
              <a:ext cx="60967" cy="103132"/>
              <a:chOff x="-2796392" y="1123442"/>
              <a:chExt cx="120832" cy="104889"/>
            </a:xfrm>
          </p:grpSpPr>
          <p:sp>
            <p:nvSpPr>
              <p:cNvPr id="85" name="Rechthoek 84">
                <a:extLst>
                  <a:ext uri="{FF2B5EF4-FFF2-40B4-BE49-F238E27FC236}">
                    <a16:creationId xmlns:a16="http://schemas.microsoft.com/office/drawing/2014/main" id="{B5C5AADE-89DB-401F-98C0-13B9110F1C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6" name="Rechthoek 85">
                <a:extLst>
                  <a:ext uri="{FF2B5EF4-FFF2-40B4-BE49-F238E27FC236}">
                    <a16:creationId xmlns:a16="http://schemas.microsoft.com/office/drawing/2014/main" id="{3956C632-C740-4B2E-ADBC-CF31FE1770D5}"/>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7" name="Rechthoek 86">
                <a:extLst>
                  <a:ext uri="{FF2B5EF4-FFF2-40B4-BE49-F238E27FC236}">
                    <a16:creationId xmlns:a16="http://schemas.microsoft.com/office/drawing/2014/main" id="{AB66ACFE-BC63-4FDC-8173-2FAA7BF33666}"/>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8" name="Rechthoek 87">
                <a:extLst>
                  <a:ext uri="{FF2B5EF4-FFF2-40B4-BE49-F238E27FC236}">
                    <a16:creationId xmlns:a16="http://schemas.microsoft.com/office/drawing/2014/main" id="{9B895C8D-3A6E-4CD9-8D8B-7BBB9DDE351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9" name="Rechthoek 88">
                <a:extLst>
                  <a:ext uri="{FF2B5EF4-FFF2-40B4-BE49-F238E27FC236}">
                    <a16:creationId xmlns:a16="http://schemas.microsoft.com/office/drawing/2014/main" id="{B63AFC5A-7D38-400E-B1F5-6FE951A951A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46" name="Groep 45">
              <a:extLst>
                <a:ext uri="{FF2B5EF4-FFF2-40B4-BE49-F238E27FC236}">
                  <a16:creationId xmlns:a16="http://schemas.microsoft.com/office/drawing/2014/main" id="{1A3CB10B-7A9F-4B66-900D-08A99F1A934F}"/>
                </a:ext>
              </a:extLst>
            </p:cNvPr>
            <p:cNvGrpSpPr/>
            <p:nvPr/>
          </p:nvGrpSpPr>
          <p:grpSpPr>
            <a:xfrm>
              <a:off x="-3155473" y="2414273"/>
              <a:ext cx="60967" cy="103132"/>
              <a:chOff x="-2796392" y="1123442"/>
              <a:chExt cx="120832" cy="104889"/>
            </a:xfrm>
          </p:grpSpPr>
          <p:sp>
            <p:nvSpPr>
              <p:cNvPr id="80" name="Rechthoek 79">
                <a:extLst>
                  <a:ext uri="{FF2B5EF4-FFF2-40B4-BE49-F238E27FC236}">
                    <a16:creationId xmlns:a16="http://schemas.microsoft.com/office/drawing/2014/main" id="{1F6BD51E-C6B5-4A14-B05D-C2AFCD0331C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1" name="Rechthoek 80">
                <a:extLst>
                  <a:ext uri="{FF2B5EF4-FFF2-40B4-BE49-F238E27FC236}">
                    <a16:creationId xmlns:a16="http://schemas.microsoft.com/office/drawing/2014/main" id="{15545EAF-9F72-456F-B31B-2F821635FF07}"/>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2" name="Rechthoek 81">
                <a:extLst>
                  <a:ext uri="{FF2B5EF4-FFF2-40B4-BE49-F238E27FC236}">
                    <a16:creationId xmlns:a16="http://schemas.microsoft.com/office/drawing/2014/main" id="{7B0D546D-E827-4DB5-BDA2-9231DF0BC1A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3" name="Rechthoek 82">
                <a:extLst>
                  <a:ext uri="{FF2B5EF4-FFF2-40B4-BE49-F238E27FC236}">
                    <a16:creationId xmlns:a16="http://schemas.microsoft.com/office/drawing/2014/main" id="{8FAA656F-5081-43C4-ADE4-81DD3B94DC3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4" name="Rechthoek 83">
                <a:extLst>
                  <a:ext uri="{FF2B5EF4-FFF2-40B4-BE49-F238E27FC236}">
                    <a16:creationId xmlns:a16="http://schemas.microsoft.com/office/drawing/2014/main" id="{112581B2-3D57-414C-82AE-A50E8036F66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47" name="Afgeronde rechthoek 69">
              <a:extLst>
                <a:ext uri="{FF2B5EF4-FFF2-40B4-BE49-F238E27FC236}">
                  <a16:creationId xmlns:a16="http://schemas.microsoft.com/office/drawing/2014/main" id="{95E9599E-E20B-40B8-9858-FD2C1F9E7CB5}"/>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8" name="Rechthoek 47">
              <a:extLst>
                <a:ext uri="{FF2B5EF4-FFF2-40B4-BE49-F238E27FC236}">
                  <a16:creationId xmlns:a16="http://schemas.microsoft.com/office/drawing/2014/main" id="{42998167-4885-47AB-83E2-FAD43D593FE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9" name="Rechthoek 48">
              <a:extLst>
                <a:ext uri="{FF2B5EF4-FFF2-40B4-BE49-F238E27FC236}">
                  <a16:creationId xmlns:a16="http://schemas.microsoft.com/office/drawing/2014/main" id="{E380B290-0AAA-4130-8F07-136ED90C2DA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0" name="Rechthoek 49">
              <a:extLst>
                <a:ext uri="{FF2B5EF4-FFF2-40B4-BE49-F238E27FC236}">
                  <a16:creationId xmlns:a16="http://schemas.microsoft.com/office/drawing/2014/main" id="{8173BF0E-28B7-44D7-8335-397F592AAA2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1" name="Rechthoek 50">
              <a:extLst>
                <a:ext uri="{FF2B5EF4-FFF2-40B4-BE49-F238E27FC236}">
                  <a16:creationId xmlns:a16="http://schemas.microsoft.com/office/drawing/2014/main" id="{304F5F19-B3EB-43A8-936B-486D597B1FA4}"/>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E18B99A6-291B-4A39-91CE-821F95D90633}"/>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4D6D4399-0704-4EAB-A3FB-2098849CF906}"/>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4A8C6C83-38B1-4BFE-BA4E-7707D08FACE1}"/>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28F79BBB-6222-480D-BBCB-246FD50184A4}"/>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57601F41-FEF3-4939-A92F-A6278AEECC78}"/>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9CB5F087-A06A-4054-8B50-084EBF2D22A1}"/>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Vrije vorm 81">
              <a:extLst>
                <a:ext uri="{FF2B5EF4-FFF2-40B4-BE49-F238E27FC236}">
                  <a16:creationId xmlns:a16="http://schemas.microsoft.com/office/drawing/2014/main" id="{4704B8BE-1D4B-459C-81C0-3ABFF4F6E2B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59" name="Rechte verbindingslijn 58">
              <a:extLst>
                <a:ext uri="{FF2B5EF4-FFF2-40B4-BE49-F238E27FC236}">
                  <a16:creationId xmlns:a16="http://schemas.microsoft.com/office/drawing/2014/main" id="{B77E465E-4994-4410-BDFB-E74DA9915A43}"/>
                </a:ext>
              </a:extLst>
            </p:cNvPr>
            <p:cNvCxnSpPr>
              <a:cxnSpLocks/>
              <a:stCxn id="39" idx="2"/>
              <a:endCxn id="47"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60" name="Rechte verbindingslijn 59">
              <a:extLst>
                <a:ext uri="{FF2B5EF4-FFF2-40B4-BE49-F238E27FC236}">
                  <a16:creationId xmlns:a16="http://schemas.microsoft.com/office/drawing/2014/main" id="{2ACA9F2F-7161-4B1B-95F0-773CFC065A9C}"/>
                </a:ext>
              </a:extLst>
            </p:cNvPr>
            <p:cNvCxnSpPr>
              <a:cxnSpLocks/>
              <a:stCxn id="38"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61" name="Textfield placeholder">
              <a:extLst>
                <a:ext uri="{FF2B5EF4-FFF2-40B4-BE49-F238E27FC236}">
                  <a16:creationId xmlns:a16="http://schemas.microsoft.com/office/drawing/2014/main" id="{67612CB7-E152-4146-9333-3571C004D037}"/>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62" name="Textfield placeholder">
              <a:extLst>
                <a:ext uri="{FF2B5EF4-FFF2-40B4-BE49-F238E27FC236}">
                  <a16:creationId xmlns:a16="http://schemas.microsoft.com/office/drawing/2014/main" id="{B587428E-F5C2-474E-98CF-480220D35364}"/>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64" name="Afgeronde rechthoek 67">
              <a:extLst>
                <a:ext uri="{FF2B5EF4-FFF2-40B4-BE49-F238E27FC236}">
                  <a16:creationId xmlns:a16="http://schemas.microsoft.com/office/drawing/2014/main" id="{43112927-0724-4911-9034-00F2111102C9}"/>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65" name="Vrije vorm 68">
              <a:extLst>
                <a:ext uri="{FF2B5EF4-FFF2-40B4-BE49-F238E27FC236}">
                  <a16:creationId xmlns:a16="http://schemas.microsoft.com/office/drawing/2014/main" id="{BAA50536-9DAC-4DE5-9192-7EDE0EE866F1}"/>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66" name="Rechte verbindingslijn 65">
              <a:extLst>
                <a:ext uri="{FF2B5EF4-FFF2-40B4-BE49-F238E27FC236}">
                  <a16:creationId xmlns:a16="http://schemas.microsoft.com/office/drawing/2014/main" id="{C3AAF1EA-6F8D-481D-8838-22DBC5413BE7}"/>
                </a:ext>
              </a:extLst>
            </p:cNvPr>
            <p:cNvCxnSpPr>
              <a:cxnSpLocks/>
            </p:cNvCxnSpPr>
            <p:nvPr/>
          </p:nvCxnSpPr>
          <p:spPr>
            <a:xfrm>
              <a:off x="-3521423" y="1600939"/>
              <a:ext cx="4214015" cy="0"/>
            </a:xfrm>
            <a:prstGeom prst="line">
              <a:avLst/>
            </a:prstGeom>
            <a:noFill/>
            <a:ln w="9525" cap="flat" cmpd="sng" algn="ctr">
              <a:solidFill>
                <a:schemeClr val="accent2"/>
              </a:solidFill>
              <a:prstDash val="solid"/>
            </a:ln>
            <a:effectLst/>
          </p:spPr>
        </p:cxnSp>
        <p:grpSp>
          <p:nvGrpSpPr>
            <p:cNvPr id="67" name="Groep 66">
              <a:extLst>
                <a:ext uri="{FF2B5EF4-FFF2-40B4-BE49-F238E27FC236}">
                  <a16:creationId xmlns:a16="http://schemas.microsoft.com/office/drawing/2014/main" id="{DFE0C172-BC2D-4D64-BDB6-CDF2202E72B8}"/>
                </a:ext>
              </a:extLst>
            </p:cNvPr>
            <p:cNvGrpSpPr/>
            <p:nvPr userDrawn="1"/>
          </p:nvGrpSpPr>
          <p:grpSpPr>
            <a:xfrm flipH="1">
              <a:off x="-2613177" y="1836300"/>
              <a:ext cx="313472" cy="324076"/>
              <a:chOff x="-2613177" y="1836300"/>
              <a:chExt cx="313472" cy="324076"/>
            </a:xfrm>
          </p:grpSpPr>
          <p:sp>
            <p:nvSpPr>
              <p:cNvPr id="68" name="Afgeronde rechthoek 69">
                <a:extLst>
                  <a:ext uri="{FF2B5EF4-FFF2-40B4-BE49-F238E27FC236}">
                    <a16:creationId xmlns:a16="http://schemas.microsoft.com/office/drawing/2014/main" id="{61516DF4-C97E-472B-A649-DEF3C006D0D3}"/>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E88D2C4A-19E7-4422-B250-8498F51DA8F7}"/>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A5208688-A8E9-4B12-BD22-7E21B50E632F}"/>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C1EC612B-15F0-4635-A1FD-033A04B859B5}"/>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424D998B-A988-4F8D-8B18-3037CE5FE02A}"/>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3" name="Rechthoek 72">
                <a:extLst>
                  <a:ext uri="{FF2B5EF4-FFF2-40B4-BE49-F238E27FC236}">
                    <a16:creationId xmlns:a16="http://schemas.microsoft.com/office/drawing/2014/main" id="{9892A9BE-4BF8-419B-9D77-7D83C0A1FB6D}"/>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4" name="Rechthoek 73">
                <a:extLst>
                  <a:ext uri="{FF2B5EF4-FFF2-40B4-BE49-F238E27FC236}">
                    <a16:creationId xmlns:a16="http://schemas.microsoft.com/office/drawing/2014/main" id="{C45066B9-85D1-42C4-BAB7-65B5653794A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5" name="Rechthoek 74">
                <a:extLst>
                  <a:ext uri="{FF2B5EF4-FFF2-40B4-BE49-F238E27FC236}">
                    <a16:creationId xmlns:a16="http://schemas.microsoft.com/office/drawing/2014/main" id="{D509E1D1-2E87-42B0-8ED4-3639463FD97A}"/>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6" name="Rechthoek 75">
                <a:extLst>
                  <a:ext uri="{FF2B5EF4-FFF2-40B4-BE49-F238E27FC236}">
                    <a16:creationId xmlns:a16="http://schemas.microsoft.com/office/drawing/2014/main" id="{4142553F-BC77-45ED-9F88-13220EF1112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7" name="Rechthoek 76">
                <a:extLst>
                  <a:ext uri="{FF2B5EF4-FFF2-40B4-BE49-F238E27FC236}">
                    <a16:creationId xmlns:a16="http://schemas.microsoft.com/office/drawing/2014/main" id="{B6166E0B-26D8-438C-8884-DB863EE2C2F8}"/>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8" name="Rechthoek 77">
                <a:extLst>
                  <a:ext uri="{FF2B5EF4-FFF2-40B4-BE49-F238E27FC236}">
                    <a16:creationId xmlns:a16="http://schemas.microsoft.com/office/drawing/2014/main" id="{98D98984-474F-42C2-A901-161A291E73A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9" name="Vrije vorm 81">
                <a:extLst>
                  <a:ext uri="{FF2B5EF4-FFF2-40B4-BE49-F238E27FC236}">
                    <a16:creationId xmlns:a16="http://schemas.microsoft.com/office/drawing/2014/main" id="{972FCEFD-2131-4886-AB26-47210906AA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20" name="Textfield placeholder">
              <a:extLst>
                <a:ext uri="{FF2B5EF4-FFF2-40B4-BE49-F238E27FC236}">
                  <a16:creationId xmlns:a16="http://schemas.microsoft.com/office/drawing/2014/main" id="{BB5A74E4-367F-436A-88AF-4EECA39C9ADE}"/>
                </a:ext>
              </a:extLst>
            </p:cNvPr>
            <p:cNvSpPr txBox="1">
              <a:spLocks/>
            </p:cNvSpPr>
            <p:nvPr userDrawn="1"/>
          </p:nvSpPr>
          <p:spPr>
            <a:xfrm>
              <a:off x="-3341553" y="3300318"/>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96600" marR="0" lvl="1"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000" kern="1200" noProof="0" dirty="0">
                  <a:solidFill>
                    <a:schemeClr val="tx1"/>
                  </a:solidFill>
                  <a:latin typeface="+mn-lt"/>
                  <a:ea typeface="+mn-ea"/>
                  <a:cs typeface="+mn-cs"/>
                </a:rPr>
                <a:t>Tweede niveau (20pt)</a:t>
              </a:r>
            </a:p>
          </p:txBody>
        </p:sp>
        <p:sp>
          <p:nvSpPr>
            <p:cNvPr id="121" name="Textfield placeholder">
              <a:extLst>
                <a:ext uri="{FF2B5EF4-FFF2-40B4-BE49-F238E27FC236}">
                  <a16:creationId xmlns:a16="http://schemas.microsoft.com/office/drawing/2014/main" id="{3F53EC3E-915F-4E09-B4B0-13AD082172B6}"/>
                </a:ext>
              </a:extLst>
            </p:cNvPr>
            <p:cNvSpPr txBox="1">
              <a:spLocks/>
            </p:cNvSpPr>
            <p:nvPr userDrawn="1"/>
          </p:nvSpPr>
          <p:spPr>
            <a:xfrm>
              <a:off x="-3070129" y="3727907"/>
              <a:ext cx="3762721"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800" kern="1200" noProof="0" dirty="0">
                  <a:solidFill>
                    <a:schemeClr val="tx1"/>
                  </a:solidFill>
                  <a:latin typeface="+mn-lt"/>
                  <a:ea typeface="+mn-ea"/>
                  <a:cs typeface="+mn-cs"/>
                </a:rPr>
                <a:t>Derde niveau (18pt)</a:t>
              </a:r>
            </a:p>
          </p:txBody>
        </p:sp>
        <p:sp>
          <p:nvSpPr>
            <p:cNvPr id="122" name="Textfield placeholder">
              <a:extLst>
                <a:ext uri="{FF2B5EF4-FFF2-40B4-BE49-F238E27FC236}">
                  <a16:creationId xmlns:a16="http://schemas.microsoft.com/office/drawing/2014/main" id="{4B3DBD31-4DBA-4FA8-8E47-CD6FDC06EF1B}"/>
                </a:ext>
              </a:extLst>
            </p:cNvPr>
            <p:cNvSpPr txBox="1">
              <a:spLocks/>
            </p:cNvSpPr>
            <p:nvPr userDrawn="1"/>
          </p:nvSpPr>
          <p:spPr>
            <a:xfrm>
              <a:off x="-2613177" y="4155496"/>
              <a:ext cx="3305769"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Vierde niveau (16pt)</a:t>
              </a:r>
            </a:p>
          </p:txBody>
        </p:sp>
        <p:sp>
          <p:nvSpPr>
            <p:cNvPr id="123" name="Textfield placeholder">
              <a:extLst>
                <a:ext uri="{FF2B5EF4-FFF2-40B4-BE49-F238E27FC236}">
                  <a16:creationId xmlns:a16="http://schemas.microsoft.com/office/drawing/2014/main" id="{6FB8D7E3-9F3D-4EF0-9C8A-088786311FC0}"/>
                </a:ext>
              </a:extLst>
            </p:cNvPr>
            <p:cNvSpPr txBox="1">
              <a:spLocks/>
            </p:cNvSpPr>
            <p:nvPr userDrawn="1"/>
          </p:nvSpPr>
          <p:spPr>
            <a:xfrm>
              <a:off x="-2188113" y="4583085"/>
              <a:ext cx="2880705"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6"/>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Vijfde niveau (16pt)</a:t>
              </a:r>
            </a:p>
          </p:txBody>
        </p:sp>
      </p:grpSp>
      <p:sp>
        <p:nvSpPr>
          <p:cNvPr id="7" name="Tijdelijke aanduiding voor voettekst 6">
            <a:extLst>
              <a:ext uri="{FF2B5EF4-FFF2-40B4-BE49-F238E27FC236}">
                <a16:creationId xmlns:a16="http://schemas.microsoft.com/office/drawing/2014/main" id="{216624FE-7E7B-417B-954A-44EECD185FA4}"/>
              </a:ext>
            </a:extLst>
          </p:cNvPr>
          <p:cNvSpPr>
            <a:spLocks noGrp="1"/>
          </p:cNvSpPr>
          <p:nvPr>
            <p:ph type="ftr" sz="quarter" idx="3"/>
          </p:nvPr>
        </p:nvSpPr>
        <p:spPr>
          <a:xfrm>
            <a:off x="838200" y="6200752"/>
            <a:ext cx="90018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Template made by Smartpresentations</a:t>
            </a:r>
            <a:endParaRPr lang="en-GB" dirty="0"/>
          </a:p>
        </p:txBody>
      </p:sp>
      <p:sp>
        <p:nvSpPr>
          <p:cNvPr id="8" name="Tijdelijke aanduiding voor dianummer 7">
            <a:extLst>
              <a:ext uri="{FF2B5EF4-FFF2-40B4-BE49-F238E27FC236}">
                <a16:creationId xmlns:a16="http://schemas.microsoft.com/office/drawing/2014/main" id="{81637484-A90B-4745-B275-9C1F0E1055AC}"/>
              </a:ext>
            </a:extLst>
          </p:cNvPr>
          <p:cNvSpPr>
            <a:spLocks noGrp="1"/>
          </p:cNvSpPr>
          <p:nvPr>
            <p:ph type="sldNum" sz="quarter" idx="4"/>
          </p:nvPr>
        </p:nvSpPr>
        <p:spPr>
          <a:xfrm>
            <a:off x="10521814" y="6212089"/>
            <a:ext cx="1513764"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61B7991-791C-44D3-A34B-0516733EAC00}" type="slidenum">
              <a:rPr lang="en-GB" smtClean="0"/>
              <a:t>‹#›</a:t>
            </a:fld>
            <a:endParaRPr lang="en-GB" dirty="0"/>
          </a:p>
        </p:txBody>
      </p:sp>
      <p:sp>
        <p:nvSpPr>
          <p:cNvPr id="124" name="Rechthoek 123">
            <a:extLst>
              <a:ext uri="{FF2B5EF4-FFF2-40B4-BE49-F238E27FC236}">
                <a16:creationId xmlns:a16="http://schemas.microsoft.com/office/drawing/2014/main" id="{F7DE521A-FD28-4674-8870-99C9719D9BA8}"/>
              </a:ext>
            </a:extLst>
          </p:cNvPr>
          <p:cNvSpPr/>
          <p:nvPr/>
        </p:nvSpPr>
        <p:spPr>
          <a:xfrm>
            <a:off x="12580194" y="352036"/>
            <a:ext cx="4366686"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25" name="Rechte verbindingslijn 124">
            <a:extLst>
              <a:ext uri="{FF2B5EF4-FFF2-40B4-BE49-F238E27FC236}">
                <a16:creationId xmlns:a16="http://schemas.microsoft.com/office/drawing/2014/main" id="{1606B710-69A2-4620-9154-26E4E739F958}"/>
              </a:ext>
            </a:extLst>
          </p:cNvPr>
          <p:cNvCxnSpPr>
            <a:cxnSpLocks/>
          </p:cNvCxnSpPr>
          <p:nvPr/>
        </p:nvCxnSpPr>
        <p:spPr>
          <a:xfrm>
            <a:off x="12753530" y="631447"/>
            <a:ext cx="3627293" cy="0"/>
          </a:xfrm>
          <a:prstGeom prst="line">
            <a:avLst/>
          </a:prstGeom>
          <a:noFill/>
          <a:ln w="9525" cap="flat" cmpd="sng" algn="ctr">
            <a:solidFill>
              <a:schemeClr val="accent2"/>
            </a:solidFill>
            <a:prstDash val="solid"/>
          </a:ln>
          <a:effectLst/>
        </p:spPr>
      </p:cxnSp>
      <p:sp>
        <p:nvSpPr>
          <p:cNvPr id="126" name="Tekstvak 125">
            <a:extLst>
              <a:ext uri="{FF2B5EF4-FFF2-40B4-BE49-F238E27FC236}">
                <a16:creationId xmlns:a16="http://schemas.microsoft.com/office/drawing/2014/main" id="{17A1C232-30B9-4B07-8AB1-FC3713EAA6F3}"/>
              </a:ext>
            </a:extLst>
          </p:cNvPr>
          <p:cNvSpPr txBox="1"/>
          <p:nvPr/>
        </p:nvSpPr>
        <p:spPr>
          <a:xfrm>
            <a:off x="12753526" y="731927"/>
            <a:ext cx="2877725"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27" name="Rechthoek 126">
            <a:extLst>
              <a:ext uri="{FF2B5EF4-FFF2-40B4-BE49-F238E27FC236}">
                <a16:creationId xmlns:a16="http://schemas.microsoft.com/office/drawing/2014/main" id="{595DBF75-C33F-4774-8827-9E0A498545CE}"/>
              </a:ext>
            </a:extLst>
          </p:cNvPr>
          <p:cNvSpPr/>
          <p:nvPr/>
        </p:nvSpPr>
        <p:spPr>
          <a:xfrm>
            <a:off x="12589536"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28" name="Rechte verbindingslijn 127">
            <a:extLst>
              <a:ext uri="{FF2B5EF4-FFF2-40B4-BE49-F238E27FC236}">
                <a16:creationId xmlns:a16="http://schemas.microsoft.com/office/drawing/2014/main" id="{D74EB6B8-DB92-4985-BEEC-A404250CE3BD}"/>
              </a:ext>
            </a:extLst>
          </p:cNvPr>
          <p:cNvCxnSpPr>
            <a:cxnSpLocks/>
          </p:cNvCxnSpPr>
          <p:nvPr/>
        </p:nvCxnSpPr>
        <p:spPr>
          <a:xfrm>
            <a:off x="12762872" y="2119801"/>
            <a:ext cx="3617951" cy="0"/>
          </a:xfrm>
          <a:prstGeom prst="line">
            <a:avLst/>
          </a:prstGeom>
          <a:noFill/>
          <a:ln w="9525" cap="flat" cmpd="sng" algn="ctr">
            <a:solidFill>
              <a:schemeClr val="accent2"/>
            </a:solidFill>
            <a:prstDash val="solid"/>
          </a:ln>
          <a:effectLst/>
        </p:spPr>
      </p:cxnSp>
      <p:sp>
        <p:nvSpPr>
          <p:cNvPr id="129" name="Tekstvak 128">
            <a:extLst>
              <a:ext uri="{FF2B5EF4-FFF2-40B4-BE49-F238E27FC236}">
                <a16:creationId xmlns:a16="http://schemas.microsoft.com/office/drawing/2014/main" id="{BD41E6CE-F692-4727-823E-4195EF1427C4}"/>
              </a:ext>
            </a:extLst>
          </p:cNvPr>
          <p:cNvSpPr txBox="1"/>
          <p:nvPr/>
        </p:nvSpPr>
        <p:spPr>
          <a:xfrm>
            <a:off x="12762868" y="2189940"/>
            <a:ext cx="361795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90" name="Graphic 89">
            <a:extLst>
              <a:ext uri="{FF2B5EF4-FFF2-40B4-BE49-F238E27FC236}">
                <a16:creationId xmlns:a16="http://schemas.microsoft.com/office/drawing/2014/main" id="{515D763A-B394-4593-A8EB-D92117ECA1B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rcRect/>
          <a:stretch/>
        </p:blipFill>
        <p:spPr>
          <a:xfrm>
            <a:off x="11442114" y="463348"/>
            <a:ext cx="593464" cy="283150"/>
          </a:xfrm>
          <a:prstGeom prst="rect">
            <a:avLst/>
          </a:prstGeom>
        </p:spPr>
      </p:pic>
    </p:spTree>
    <p:extLst>
      <p:ext uri="{BB962C8B-B14F-4D97-AF65-F5344CB8AC3E}">
        <p14:creationId xmlns:p14="http://schemas.microsoft.com/office/powerpoint/2010/main" val="12012408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5" r:id="rId40"/>
    <p:sldLayoutId id="2147483726" r:id="rId41"/>
  </p:sldLayoutIdLst>
  <p:txStyles>
    <p:titleStyle>
      <a:lvl1pPr algn="l" defTabSz="914400" rtl="0" eaLnBrk="1" latinLnBrk="0" hangingPunct="1">
        <a:lnSpc>
          <a:spcPct val="90000"/>
        </a:lnSpc>
        <a:spcBef>
          <a:spcPct val="0"/>
        </a:spcBef>
        <a:buNone/>
        <a:defRPr lang="en-GB" sz="4400" b="0" kern="1200" dirty="0" smtClean="0">
          <a:gradFill>
            <a:gsLst>
              <a:gs pos="0">
                <a:schemeClr val="accent1"/>
              </a:gs>
              <a:gs pos="100000">
                <a:schemeClr val="accent2"/>
              </a:gs>
            </a:gsLst>
            <a:lin ang="0" scaled="0"/>
          </a:gradFill>
          <a:latin typeface="+mj-lt"/>
          <a:ea typeface="+mj-ea"/>
          <a:cs typeface="+mj-cs"/>
        </a:defRPr>
      </a:lvl1pPr>
    </p:titleStyle>
    <p:bodyStyle>
      <a:lvl1pPr marL="468000" indent="-468000" algn="l" defTabSz="914400" rtl="0" eaLnBrk="1" latinLnBrk="0" hangingPunct="1">
        <a:lnSpc>
          <a:spcPct val="90000"/>
        </a:lnSpc>
        <a:spcBef>
          <a:spcPts val="1000"/>
        </a:spcBef>
        <a:buClr>
          <a:schemeClr val="accent2"/>
        </a:buClr>
        <a:buFontTx/>
        <a:buBlip>
          <a:blip r:embed="rId51">
            <a:extLst>
              <a:ext uri="{96DAC541-7B7A-43D3-8B79-37D633B846F1}">
                <asvg:svgBlip xmlns:asvg="http://schemas.microsoft.com/office/drawing/2016/SVG/main" r:embed="rId52"/>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51">
            <a:extLst>
              <a:ext uri="{96DAC541-7B7A-43D3-8B79-37D633B846F1}">
                <asvg:svgBlip xmlns:asvg="http://schemas.microsoft.com/office/drawing/2016/SVG/main" r:embed="rId52"/>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51">
            <a:extLst>
              <a:ext uri="{96DAC541-7B7A-43D3-8B79-37D633B846F1}">
                <asvg:svgBlip xmlns:asvg="http://schemas.microsoft.com/office/drawing/2016/SVG/main" r:embed="rId52"/>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51">
            <a:extLst>
              <a:ext uri="{96DAC541-7B7A-43D3-8B79-37D633B846F1}">
                <asvg:svgBlip xmlns:asvg="http://schemas.microsoft.com/office/drawing/2016/SVG/main" r:embed="rId52"/>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51">
            <a:extLst>
              <a:ext uri="{96DAC541-7B7A-43D3-8B79-37D633B846F1}">
                <asvg:svgBlip xmlns:asvg="http://schemas.microsoft.com/office/drawing/2016/SVG/main" r:embed="rId52"/>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D9E2B-04DA-4EC6-8EC1-65F963C6F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3674D53-D351-416D-911A-08B814039E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EB8D8C-25C6-409D-9E29-29208D1CD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876BD-CA95-4813-B823-2C7AE2FEDBDC}" type="datetimeFigureOut">
              <a:rPr lang="en-GB" smtClean="0"/>
              <a:t>29/04/2024</a:t>
            </a:fld>
            <a:endParaRPr lang="en-GB"/>
          </a:p>
        </p:txBody>
      </p:sp>
      <p:sp>
        <p:nvSpPr>
          <p:cNvPr id="5" name="Footer Placeholder 4">
            <a:extLst>
              <a:ext uri="{FF2B5EF4-FFF2-40B4-BE49-F238E27FC236}">
                <a16:creationId xmlns:a16="http://schemas.microsoft.com/office/drawing/2014/main" id="{4796FC6B-04BB-4453-A8B1-BEFA55DC1F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3F4BBA0-D58D-484C-985A-E2559FFFDC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43C2F-F42A-4E8A-B746-2EEB88A7266D}" type="slidenum">
              <a:rPr lang="en-GB" smtClean="0"/>
              <a:t>‹#›</a:t>
            </a:fld>
            <a:endParaRPr lang="en-GB"/>
          </a:p>
        </p:txBody>
      </p:sp>
      <p:pic>
        <p:nvPicPr>
          <p:cNvPr id="11" name="Picture 10" descr="A black and orange striped background&#10;&#10;Description automatically generated">
            <a:extLst>
              <a:ext uri="{FF2B5EF4-FFF2-40B4-BE49-F238E27FC236}">
                <a16:creationId xmlns:a16="http://schemas.microsoft.com/office/drawing/2014/main" id="{5ED6F9B6-61BB-5B3A-55DD-8381D9EA775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670145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0.xml"/><Relationship Id="rId5" Type="http://schemas.openxmlformats.org/officeDocument/2006/relationships/image" Target="../media/image72.sv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78.gif"/><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9.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0.xml"/><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openxmlformats.org/officeDocument/2006/relationships/diagramQuickStyle" Target="../diagrams/quickStyle1.xml"/><Relationship Id="rId3" Type="http://schemas.openxmlformats.org/officeDocument/2006/relationships/image" Target="../media/image96.sv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diagramLayout" Target="../diagrams/layout1.xml"/><Relationship Id="rId2" Type="http://schemas.openxmlformats.org/officeDocument/2006/relationships/image" Target="../media/image95.png"/><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0.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svg"/><Relationship Id="rId15" Type="http://schemas.openxmlformats.org/officeDocument/2006/relationships/image" Target="../media/image108.png"/><Relationship Id="rId10" Type="http://schemas.openxmlformats.org/officeDocument/2006/relationships/image" Target="../media/image103.svg"/><Relationship Id="rId19" Type="http://schemas.openxmlformats.org/officeDocument/2006/relationships/diagramColors" Target="../diagrams/colors1.xml"/><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emf"/><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emf"/><Relationship Id="rId1" Type="http://schemas.openxmlformats.org/officeDocument/2006/relationships/slideLayout" Target="../slideLayouts/slideLayout20.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 Id="rId6" Type="http://schemas.openxmlformats.org/officeDocument/2006/relationships/image" Target="../media/image124.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hyperlink" Target="https://www.advancinganalytics.co.uk/blog/2023/5/17/what-is-microsoft-fabric" TargetMode="External"/><Relationship Id="rId2" Type="http://schemas.openxmlformats.org/officeDocument/2006/relationships/hyperlink" Target="https://learn.microsoft.com/en-gb/training/paths/get-started-fabric/?source=learn" TargetMode="External"/><Relationship Id="rId1" Type="http://schemas.openxmlformats.org/officeDocument/2006/relationships/slideLayout" Target="../slideLayouts/slideLayout19.xml"/><Relationship Id="rId6" Type="http://schemas.openxmlformats.org/officeDocument/2006/relationships/hyperlink" Target="https://www.mssqltips.com/sql-server-tip-category/274/microsoft-fabric/" TargetMode="External"/><Relationship Id="rId5" Type="http://schemas.openxmlformats.org/officeDocument/2006/relationships/hyperlink" Target="https://learn.microsoft.com/en-us/fabric/get-started/" TargetMode="External"/><Relationship Id="rId4" Type="http://schemas.openxmlformats.org/officeDocument/2006/relationships/hyperlink" Target="https://blog.fabric.microsoft.com/en-us/blo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1AB8-88B8-4F20-A7F8-41F76EF94EC0}"/>
              </a:ext>
            </a:extLst>
          </p:cNvPr>
          <p:cNvSpPr>
            <a:spLocks noGrp="1"/>
          </p:cNvSpPr>
          <p:nvPr>
            <p:ph type="ctrTitle"/>
          </p:nvPr>
        </p:nvSpPr>
        <p:spPr/>
        <p:txBody>
          <a:bodyPr>
            <a:normAutofit fontScale="90000"/>
          </a:bodyPr>
          <a:lstStyle/>
          <a:p>
            <a:r>
              <a:rPr lang="en-US" dirty="0"/>
              <a:t>Microsoft Fabric for Dummies</a:t>
            </a:r>
            <a:endParaRPr lang="en-GB" dirty="0">
              <a:solidFill>
                <a:srgbClr val="E42D30"/>
              </a:solidFill>
            </a:endParaRPr>
          </a:p>
        </p:txBody>
      </p:sp>
      <p:sp>
        <p:nvSpPr>
          <p:cNvPr id="6" name="Subtitle 5">
            <a:extLst>
              <a:ext uri="{FF2B5EF4-FFF2-40B4-BE49-F238E27FC236}">
                <a16:creationId xmlns:a16="http://schemas.microsoft.com/office/drawing/2014/main" id="{EB79AAA2-F935-74F9-BF6E-EB6C451D00DA}"/>
              </a:ext>
            </a:extLst>
          </p:cNvPr>
          <p:cNvSpPr>
            <a:spLocks noGrp="1"/>
          </p:cNvSpPr>
          <p:nvPr>
            <p:ph type="subTitle" idx="1"/>
          </p:nvPr>
        </p:nvSpPr>
        <p:spPr/>
        <p:txBody>
          <a:bodyPr/>
          <a:lstStyle/>
          <a:p>
            <a:r>
              <a:rPr lang="en-US" dirty="0"/>
              <a:t>Koen Verbeeck – He/him</a:t>
            </a:r>
            <a:endParaRPr lang="nl-BE" dirty="0"/>
          </a:p>
        </p:txBody>
      </p:sp>
    </p:spTree>
    <p:extLst>
      <p:ext uri="{BB962C8B-B14F-4D97-AF65-F5344CB8AC3E}">
        <p14:creationId xmlns:p14="http://schemas.microsoft.com/office/powerpoint/2010/main" val="232791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 and everything will get Copilot</a:t>
            </a:r>
            <a:endParaRPr lang="nl-BE" sz="7200" b="1" dirty="0"/>
          </a:p>
        </p:txBody>
      </p:sp>
    </p:spTree>
    <p:extLst>
      <p:ext uri="{BB962C8B-B14F-4D97-AF65-F5344CB8AC3E}">
        <p14:creationId xmlns:p14="http://schemas.microsoft.com/office/powerpoint/2010/main" val="1943900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storage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957152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it’s all Delta</a:t>
            </a:r>
          </a:p>
          <a:p>
            <a:pPr marL="0" indent="0">
              <a:buNone/>
            </a:pPr>
            <a:r>
              <a:rPr lang="en-US" sz="7200" dirty="0"/>
              <a:t>(Parquet)</a:t>
            </a:r>
            <a:endParaRPr lang="nl-BE" sz="7200" b="1" dirty="0"/>
          </a:p>
        </p:txBody>
      </p:sp>
    </p:spTree>
    <p:extLst>
      <p:ext uri="{BB962C8B-B14F-4D97-AF65-F5344CB8AC3E}">
        <p14:creationId xmlns:p14="http://schemas.microsoft.com/office/powerpoint/2010/main" val="2163747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8">
            <a:extLst>
              <a:ext uri="{FF2B5EF4-FFF2-40B4-BE49-F238E27FC236}">
                <a16:creationId xmlns:a16="http://schemas.microsoft.com/office/drawing/2014/main" id="{5BCCAC85-A169-5C9C-2F8D-E2A4D0E224F0}"/>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BF6E282F-67FC-7ED2-4D44-B0AF9033E250}"/>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6C24007A-9C62-6C76-4AFC-D5214D998128}"/>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D2112668-28BB-BB38-E5BE-F58081770EFD}"/>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BF111252-01AA-A025-998E-2E63815A2F0A}"/>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AB1D7BFC-AAB3-0A14-E2CA-2681611B80FC}"/>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B2E8B7E9-A388-6C95-6CFA-8D871CD785CA}"/>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E8025EC2-D7CA-32E2-47DF-954F89F0DC79}"/>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740DBBA-0768-1800-8993-6A001B544F56}"/>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DF0983E-FD6A-268E-3328-83871321B82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AA4B2E49-BF7E-B7DA-91EB-DC336B3BA106}"/>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155BA32F-89FF-BD18-CA2A-33392E0F60BA}"/>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A6F0808F-22B0-42C0-21AE-8FDEC90D5BC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AB94B54-8F86-DF68-C906-C78C0A6340E5}"/>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B405D44B-958A-6D76-A379-CB553844EAA2}"/>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F11F951-CED4-6C22-0968-FDED7AD119B7}"/>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7ABABCA7-1ADE-EEE3-217B-5AD65400721C}"/>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851A5B2A-9223-587A-C0FD-95BD27182C5A}"/>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48BB3305-5EB6-DF62-E514-A0FB87FB8AF5}"/>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5BDD9553-C6C1-C9A8-DC4C-EBC8FC44AE83}"/>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D363E2E8-3017-4C64-1346-AF04C497992B}"/>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F1A7A437-99BF-3C42-2BCF-E83C4A354119}"/>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26" name="Title 13">
            <a:extLst>
              <a:ext uri="{FF2B5EF4-FFF2-40B4-BE49-F238E27FC236}">
                <a16:creationId xmlns:a16="http://schemas.microsoft.com/office/drawing/2014/main" id="{3237F6AC-5221-3549-2575-2FD64D135AB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117865"/>
                </a:solidFill>
                <a:effectLst/>
                <a:uLnTx/>
                <a:uFillTx/>
                <a:latin typeface="Segoe UI Semibold"/>
                <a:ea typeface="+mn-ea"/>
                <a:cs typeface="Segoe UI" pitchFamily="34" charset="0"/>
              </a:rPr>
              <a:t>OneLake</a:t>
            </a: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for all Data</a:t>
            </a:r>
          </a:p>
        </p:txBody>
      </p:sp>
      <p:sp>
        <p:nvSpPr>
          <p:cNvPr id="27" name="Text Placeholder 21">
            <a:extLst>
              <a:ext uri="{FF2B5EF4-FFF2-40B4-BE49-F238E27FC236}">
                <a16:creationId xmlns:a16="http://schemas.microsoft.com/office/drawing/2014/main" id="{1F101536-95D5-B7CA-B592-A124FE3DF05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OneDrive for Data”</a:t>
            </a:r>
          </a:p>
        </p:txBody>
      </p:sp>
    </p:spTree>
    <p:extLst>
      <p:ext uri="{BB962C8B-B14F-4D97-AF65-F5344CB8AC3E}">
        <p14:creationId xmlns:p14="http://schemas.microsoft.com/office/powerpoint/2010/main" val="96455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62">
            <a:extLst>
              <a:ext uri="{FF2B5EF4-FFF2-40B4-BE49-F238E27FC236}">
                <a16:creationId xmlns:a16="http://schemas.microsoft.com/office/drawing/2014/main" id="{E4E0E25E-1A0C-7D2F-E1E3-BB2366CD0399}"/>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73B2F38C-3E1E-08D5-3E25-B6F272637F7A}"/>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3288653B-3546-2450-E803-885F1D51E118}"/>
              </a:ext>
            </a:extLst>
          </p:cNvPr>
          <p:cNvSpPr/>
          <p:nvPr/>
        </p:nvSpPr>
        <p:spPr>
          <a:xfrm>
            <a:off x="998538" y="4350409"/>
            <a:ext cx="5870907" cy="121365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7" name="Rounded Rectangle 45">
            <a:extLst>
              <a:ext uri="{FF2B5EF4-FFF2-40B4-BE49-F238E27FC236}">
                <a16:creationId xmlns:a16="http://schemas.microsoft.com/office/drawing/2014/main" id="{39D3B4A4-5092-A72F-948A-0BF821F2AA2B}"/>
              </a:ext>
            </a:extLst>
          </p:cNvPr>
          <p:cNvSpPr/>
          <p:nvPr/>
        </p:nvSpPr>
        <p:spPr>
          <a:xfrm>
            <a:off x="998538" y="3394896"/>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8" name="Title 13">
            <a:extLst>
              <a:ext uri="{FF2B5EF4-FFF2-40B4-BE49-F238E27FC236}">
                <a16:creationId xmlns:a16="http://schemas.microsoft.com/office/drawing/2014/main" id="{9DD47693-562D-D815-76EE-0ACBFC90E03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 Copy for all computes</a:t>
            </a:r>
          </a:p>
        </p:txBody>
      </p:sp>
      <p:sp>
        <p:nvSpPr>
          <p:cNvPr id="9" name="Text Placeholder 9">
            <a:extLst>
              <a:ext uri="{FF2B5EF4-FFF2-40B4-BE49-F238E27FC236}">
                <a16:creationId xmlns:a16="http://schemas.microsoft.com/office/drawing/2014/main" id="{73A72225-646F-CDFE-8019-76480FE431D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Real separation of compute and storage</a:t>
            </a:r>
          </a:p>
        </p:txBody>
      </p:sp>
      <p:grpSp>
        <p:nvGrpSpPr>
          <p:cNvPr id="10" name="Group 9">
            <a:extLst>
              <a:ext uri="{FF2B5EF4-FFF2-40B4-BE49-F238E27FC236}">
                <a16:creationId xmlns:a16="http://schemas.microsoft.com/office/drawing/2014/main" id="{BA05B11A-79AA-D79D-DCBC-BAE8659B0D22}"/>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1318D7CD-5E70-53CE-A2F3-B92BB34E9E89}"/>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compute engines store their data automatically in </a:t>
              </a:r>
              <a:r>
                <a:rPr kumimoji="0" lang="en-US" sz="14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rgbClr val="000000"/>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rgbClr val="000000"/>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an open standards format, is the storage format for all tabular data in </a:t>
              </a:r>
              <a:r>
                <a:rPr lang="en-US" sz="1400" kern="0" dirty="0">
                  <a:solidFill>
                    <a:srgbClr val="000000"/>
                  </a:solidFill>
                </a:rPr>
                <a:t>Fabric</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EEEF330B-BB09-901F-2293-C2FC65FFED21}"/>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7308B3B8-0902-FCE2-8257-C4168B494025}"/>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F6D095C0-7A80-C5CF-5E14-4D5539AE9A06}"/>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372D0613-F7A9-2A5B-9B88-772E1723C274}"/>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B4DF2B91-3FBF-50E7-147B-B831815393EA}"/>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Cylinder 16">
            <a:extLst>
              <a:ext uri="{FF2B5EF4-FFF2-40B4-BE49-F238E27FC236}">
                <a16:creationId xmlns:a16="http://schemas.microsoft.com/office/drawing/2014/main" id="{D69C1FAA-CEC0-0602-7AAA-0CC283FF7ABD}"/>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8" name="Cylinder 17">
            <a:extLst>
              <a:ext uri="{FF2B5EF4-FFF2-40B4-BE49-F238E27FC236}">
                <a16:creationId xmlns:a16="http://schemas.microsoft.com/office/drawing/2014/main" id="{D7B3DFDA-AEEC-92E8-84A5-D4DA514FBD7B}"/>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9" name="Cylinder 18">
            <a:extLst>
              <a:ext uri="{FF2B5EF4-FFF2-40B4-BE49-F238E27FC236}">
                <a16:creationId xmlns:a16="http://schemas.microsoft.com/office/drawing/2014/main" id="{474646ED-5811-12C6-9B0A-5747394BB936}"/>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20" name="Cylinder 19">
            <a:extLst>
              <a:ext uri="{FF2B5EF4-FFF2-40B4-BE49-F238E27FC236}">
                <a16:creationId xmlns:a16="http://schemas.microsoft.com/office/drawing/2014/main" id="{9962D3D1-96E7-EC8F-0AD2-D48D267AF2CE}"/>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21" name="Group 20">
            <a:extLst>
              <a:ext uri="{FF2B5EF4-FFF2-40B4-BE49-F238E27FC236}">
                <a16:creationId xmlns:a16="http://schemas.microsoft.com/office/drawing/2014/main" id="{728EA49E-FA30-B02B-1390-F35AA8683215}"/>
              </a:ext>
            </a:extLst>
          </p:cNvPr>
          <p:cNvGrpSpPr/>
          <p:nvPr/>
        </p:nvGrpSpPr>
        <p:grpSpPr>
          <a:xfrm>
            <a:off x="2203017" y="2970592"/>
            <a:ext cx="1521765" cy="1540718"/>
            <a:chOff x="2203017" y="2970592"/>
            <a:chExt cx="1521765" cy="1540718"/>
          </a:xfrm>
        </p:grpSpPr>
        <p:grpSp>
          <p:nvGrpSpPr>
            <p:cNvPr id="22" name="Group 21">
              <a:extLst>
                <a:ext uri="{FF2B5EF4-FFF2-40B4-BE49-F238E27FC236}">
                  <a16:creationId xmlns:a16="http://schemas.microsoft.com/office/drawing/2014/main" id="{7093A5DA-246B-D249-6B94-F66DF1539C3B}"/>
                </a:ext>
              </a:extLst>
            </p:cNvPr>
            <p:cNvGrpSpPr/>
            <p:nvPr/>
          </p:nvGrpSpPr>
          <p:grpSpPr>
            <a:xfrm flipH="1">
              <a:off x="2203017" y="2970592"/>
              <a:ext cx="1521765" cy="538755"/>
              <a:chOff x="1425994" y="2970592"/>
              <a:chExt cx="196539" cy="538755"/>
            </a:xfrm>
          </p:grpSpPr>
          <p:sp>
            <p:nvSpPr>
              <p:cNvPr id="25" name="!!Line2">
                <a:extLst>
                  <a:ext uri="{FF2B5EF4-FFF2-40B4-BE49-F238E27FC236}">
                    <a16:creationId xmlns:a16="http://schemas.microsoft.com/office/drawing/2014/main" id="{660788F1-1768-F86E-B05E-3CC0DFC7DD6D}"/>
                  </a:ext>
                </a:extLst>
              </p:cNvPr>
              <p:cNvSpPr/>
              <p:nvPr/>
            </p:nvSpPr>
            <p:spPr bwMode="auto">
              <a:xfrm rot="10800000">
                <a:off x="1425994" y="3240440"/>
                <a:ext cx="167618"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Line2">
                <a:extLst>
                  <a:ext uri="{FF2B5EF4-FFF2-40B4-BE49-F238E27FC236}">
                    <a16:creationId xmlns:a16="http://schemas.microsoft.com/office/drawing/2014/main" id="{A87B599F-7A39-5F14-8367-4F40649C304C}"/>
                  </a:ext>
                </a:extLst>
              </p:cNvPr>
              <p:cNvSpPr/>
              <p:nvPr/>
            </p:nvSpPr>
            <p:spPr bwMode="auto">
              <a:xfrm>
                <a:off x="1466099" y="2970592"/>
                <a:ext cx="156434"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78109AB0-58DF-EBBC-F65D-FD2649AEDE7B}"/>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23" name="Straight Connector 22">
              <a:extLst>
                <a:ext uri="{FF2B5EF4-FFF2-40B4-BE49-F238E27FC236}">
                  <a16:creationId xmlns:a16="http://schemas.microsoft.com/office/drawing/2014/main" id="{4F1FA949-BD1D-2D5C-5C94-F3E192012642}"/>
                </a:ext>
              </a:extLst>
            </p:cNvPr>
            <p:cNvCxnSpPr>
              <a:cxnSpLocks/>
            </p:cNvCxnSpPr>
            <p:nvPr/>
          </p:nvCxnSpPr>
          <p:spPr>
            <a:xfrm>
              <a:off x="2389933"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8E4D12C5-A03B-44CB-FE24-77F60FCCD1D5}"/>
                </a:ext>
              </a:extLst>
            </p:cNvPr>
            <p:cNvCxnSpPr>
              <a:cxnSpLocks/>
              <a:endCxn id="18" idx="1"/>
            </p:cNvCxnSpPr>
            <p:nvPr/>
          </p:nvCxnSpPr>
          <p:spPr>
            <a:xfrm>
              <a:off x="2389933" y="4034676"/>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28" name="Group 27">
            <a:extLst>
              <a:ext uri="{FF2B5EF4-FFF2-40B4-BE49-F238E27FC236}">
                <a16:creationId xmlns:a16="http://schemas.microsoft.com/office/drawing/2014/main" id="{4B89B345-D6CE-40CA-CE0C-809EB61B8C10}"/>
              </a:ext>
            </a:extLst>
          </p:cNvPr>
          <p:cNvGrpSpPr/>
          <p:nvPr/>
        </p:nvGrpSpPr>
        <p:grpSpPr>
          <a:xfrm>
            <a:off x="1332001" y="2970592"/>
            <a:ext cx="290532" cy="1540718"/>
            <a:chOff x="1332001" y="2970592"/>
            <a:chExt cx="290532" cy="1540718"/>
          </a:xfrm>
        </p:grpSpPr>
        <p:grpSp>
          <p:nvGrpSpPr>
            <p:cNvPr id="29" name="Group 28">
              <a:extLst>
                <a:ext uri="{FF2B5EF4-FFF2-40B4-BE49-F238E27FC236}">
                  <a16:creationId xmlns:a16="http://schemas.microsoft.com/office/drawing/2014/main" id="{4B068E6D-C8C8-5807-227E-7E413EAD7F1F}"/>
                </a:ext>
              </a:extLst>
            </p:cNvPr>
            <p:cNvGrpSpPr/>
            <p:nvPr/>
          </p:nvGrpSpPr>
          <p:grpSpPr>
            <a:xfrm>
              <a:off x="1332001" y="2970592"/>
              <a:ext cx="290532" cy="538756"/>
              <a:chOff x="1332001" y="2970592"/>
              <a:chExt cx="290532" cy="538756"/>
            </a:xfrm>
          </p:grpSpPr>
          <p:sp>
            <p:nvSpPr>
              <p:cNvPr id="31" name="!!Line2">
                <a:extLst>
                  <a:ext uri="{FF2B5EF4-FFF2-40B4-BE49-F238E27FC236}">
                    <a16:creationId xmlns:a16="http://schemas.microsoft.com/office/drawing/2014/main" id="{FC7878C3-ED0F-1B69-F398-18E69AD2B980}"/>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Line2">
                <a:extLst>
                  <a:ext uri="{FF2B5EF4-FFF2-40B4-BE49-F238E27FC236}">
                    <a16:creationId xmlns:a16="http://schemas.microsoft.com/office/drawing/2014/main" id="{FC08555B-AC74-9022-0001-759F456DAFCF}"/>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4FB14643-95E6-7B48-AE27-B01195B51A28}"/>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30" name="Straight Connector 29">
              <a:extLst>
                <a:ext uri="{FF2B5EF4-FFF2-40B4-BE49-F238E27FC236}">
                  <a16:creationId xmlns:a16="http://schemas.microsoft.com/office/drawing/2014/main" id="{F7A199C4-793D-8350-197C-E48D7AB108F5}"/>
                </a:ext>
              </a:extLst>
            </p:cNvPr>
            <p:cNvCxnSpPr>
              <a:cxnSpLocks/>
              <a:endCxn id="17" idx="1"/>
            </p:cNvCxnSpPr>
            <p:nvPr/>
          </p:nvCxnSpPr>
          <p:spPr>
            <a:xfrm flipH="1">
              <a:off x="1582453" y="4034676"/>
              <a:ext cx="219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34" name="Group 33">
            <a:extLst>
              <a:ext uri="{FF2B5EF4-FFF2-40B4-BE49-F238E27FC236}">
                <a16:creationId xmlns:a16="http://schemas.microsoft.com/office/drawing/2014/main" id="{B512A238-2488-E2B1-C137-DB858BE0BF11}"/>
              </a:ext>
            </a:extLst>
          </p:cNvPr>
          <p:cNvGrpSpPr/>
          <p:nvPr/>
        </p:nvGrpSpPr>
        <p:grpSpPr>
          <a:xfrm>
            <a:off x="6263441" y="2970592"/>
            <a:ext cx="290532" cy="1586782"/>
            <a:chOff x="6263441" y="2970592"/>
            <a:chExt cx="290532" cy="1586782"/>
          </a:xfrm>
        </p:grpSpPr>
        <p:grpSp>
          <p:nvGrpSpPr>
            <p:cNvPr id="35" name="Group 34">
              <a:extLst>
                <a:ext uri="{FF2B5EF4-FFF2-40B4-BE49-F238E27FC236}">
                  <a16:creationId xmlns:a16="http://schemas.microsoft.com/office/drawing/2014/main" id="{EFB2A915-A345-6DFA-B824-5A8652782519}"/>
                </a:ext>
              </a:extLst>
            </p:cNvPr>
            <p:cNvGrpSpPr/>
            <p:nvPr/>
          </p:nvGrpSpPr>
          <p:grpSpPr>
            <a:xfrm flipH="1">
              <a:off x="6263441" y="2970592"/>
              <a:ext cx="290532" cy="538756"/>
              <a:chOff x="1332001" y="2970592"/>
              <a:chExt cx="290532" cy="538756"/>
            </a:xfrm>
          </p:grpSpPr>
          <p:sp>
            <p:nvSpPr>
              <p:cNvPr id="37" name="!!Line2">
                <a:extLst>
                  <a:ext uri="{FF2B5EF4-FFF2-40B4-BE49-F238E27FC236}">
                    <a16:creationId xmlns:a16="http://schemas.microsoft.com/office/drawing/2014/main" id="{23B0772B-FA6A-B2B4-342C-7A13B0C856F2}"/>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Line2">
                <a:extLst>
                  <a:ext uri="{FF2B5EF4-FFF2-40B4-BE49-F238E27FC236}">
                    <a16:creationId xmlns:a16="http://schemas.microsoft.com/office/drawing/2014/main" id="{8AB02624-9B4B-BD8C-FC6D-C2A1ADB5F740}"/>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BA7E42A4-6F5B-5373-1B51-C3F68335CEE0}"/>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36" name="Straight Connector 35">
              <a:extLst>
                <a:ext uri="{FF2B5EF4-FFF2-40B4-BE49-F238E27FC236}">
                  <a16:creationId xmlns:a16="http://schemas.microsoft.com/office/drawing/2014/main" id="{D97B0D5B-AAFC-E4F0-B90A-333C5129606E}"/>
                </a:ext>
              </a:extLst>
            </p:cNvPr>
            <p:cNvCxnSpPr>
              <a:cxnSpLocks/>
            </p:cNvCxnSpPr>
            <p:nvPr/>
          </p:nvCxnSpPr>
          <p:spPr>
            <a:xfrm>
              <a:off x="6286480" y="4080740"/>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40" name="Group 39">
            <a:extLst>
              <a:ext uri="{FF2B5EF4-FFF2-40B4-BE49-F238E27FC236}">
                <a16:creationId xmlns:a16="http://schemas.microsoft.com/office/drawing/2014/main" id="{1935C49B-903A-9492-98BC-9D215E8CAF01}"/>
              </a:ext>
            </a:extLst>
          </p:cNvPr>
          <p:cNvGrpSpPr/>
          <p:nvPr/>
        </p:nvGrpSpPr>
        <p:grpSpPr>
          <a:xfrm>
            <a:off x="5474917" y="2994592"/>
            <a:ext cx="3131" cy="1516718"/>
            <a:chOff x="5474917" y="2994592"/>
            <a:chExt cx="3131" cy="1516718"/>
          </a:xfrm>
        </p:grpSpPr>
        <p:cxnSp>
          <p:nvCxnSpPr>
            <p:cNvPr id="41" name="Straight Connector 40">
              <a:extLst>
                <a:ext uri="{FF2B5EF4-FFF2-40B4-BE49-F238E27FC236}">
                  <a16:creationId xmlns:a16="http://schemas.microsoft.com/office/drawing/2014/main" id="{E91C111F-F018-598D-DF56-17FD44BABC1B}"/>
                </a:ext>
              </a:extLst>
            </p:cNvPr>
            <p:cNvCxnSpPr>
              <a:cxnSpLocks/>
            </p:cNvCxnSpPr>
            <p:nvPr/>
          </p:nvCxnSpPr>
          <p:spPr>
            <a:xfrm>
              <a:off x="5478048"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30CC35D1-F297-990E-4231-DC4AB169FB5F}"/>
                </a:ext>
              </a:extLst>
            </p:cNvPr>
            <p:cNvCxnSpPr>
              <a:cxnSpLocks/>
              <a:endCxn id="19" idx="1"/>
            </p:cNvCxnSpPr>
            <p:nvPr/>
          </p:nvCxnSpPr>
          <p:spPr>
            <a:xfrm flipH="1">
              <a:off x="5474917" y="4034676"/>
              <a:ext cx="3131" cy="476634"/>
            </a:xfrm>
            <a:prstGeom prst="line">
              <a:avLst/>
            </a:prstGeom>
            <a:noFill/>
            <a:ln w="6350" cap="flat" cmpd="sng" algn="ctr">
              <a:solidFill>
                <a:srgbClr val="FFFFFF"/>
              </a:solidFill>
              <a:prstDash val="solid"/>
              <a:headEnd type="none" w="lg" len="med"/>
              <a:tailEnd type="triangle" w="med" len="med"/>
            </a:ln>
            <a:effectLst/>
          </p:spPr>
        </p:cxnSp>
      </p:grpSp>
      <p:sp>
        <p:nvSpPr>
          <p:cNvPr id="43" name="Rectangle: Rounded Corners 23">
            <a:extLst>
              <a:ext uri="{FF2B5EF4-FFF2-40B4-BE49-F238E27FC236}">
                <a16:creationId xmlns:a16="http://schemas.microsoft.com/office/drawing/2014/main" id="{9980DA83-877D-E2CD-E5FF-40427FFED437}"/>
              </a:ext>
            </a:extLst>
          </p:cNvPr>
          <p:cNvSpPr/>
          <p:nvPr/>
        </p:nvSpPr>
        <p:spPr bwMode="auto">
          <a:xfrm>
            <a:off x="1280932" y="350659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44" name="Rectangle: Rounded Corners 24">
            <a:extLst>
              <a:ext uri="{FF2B5EF4-FFF2-40B4-BE49-F238E27FC236}">
                <a16:creationId xmlns:a16="http://schemas.microsoft.com/office/drawing/2014/main" id="{F3EC14B6-B8AF-0D5B-8BD6-503621F9E36A}"/>
              </a:ext>
            </a:extLst>
          </p:cNvPr>
          <p:cNvSpPr/>
          <p:nvPr/>
        </p:nvSpPr>
        <p:spPr bwMode="auto">
          <a:xfrm>
            <a:off x="2086222" y="350659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45" name="Rectangle: Rounded Corners 25">
            <a:extLst>
              <a:ext uri="{FF2B5EF4-FFF2-40B4-BE49-F238E27FC236}">
                <a16:creationId xmlns:a16="http://schemas.microsoft.com/office/drawing/2014/main" id="{DE6EE537-28B7-7072-1BC7-A7B1A8C3D05F}"/>
              </a:ext>
            </a:extLst>
          </p:cNvPr>
          <p:cNvSpPr/>
          <p:nvPr/>
        </p:nvSpPr>
        <p:spPr bwMode="auto">
          <a:xfrm>
            <a:off x="5174337" y="3511156"/>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46" name="Rectangle: Rounded Corners 28">
            <a:extLst>
              <a:ext uri="{FF2B5EF4-FFF2-40B4-BE49-F238E27FC236}">
                <a16:creationId xmlns:a16="http://schemas.microsoft.com/office/drawing/2014/main" id="{C5C48A69-48FE-827D-AB4A-18C944F35759}"/>
              </a:ext>
            </a:extLst>
          </p:cNvPr>
          <p:cNvSpPr/>
          <p:nvPr/>
        </p:nvSpPr>
        <p:spPr bwMode="auto">
          <a:xfrm>
            <a:off x="5982769" y="350446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47" name="TextBox 46">
            <a:extLst>
              <a:ext uri="{FF2B5EF4-FFF2-40B4-BE49-F238E27FC236}">
                <a16:creationId xmlns:a16="http://schemas.microsoft.com/office/drawing/2014/main" id="{5F8E9E61-4083-2434-F4A1-C82FC6E7CF2B}"/>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rPr>
              <a:t>Delta – Parquet Format</a:t>
            </a:r>
          </a:p>
        </p:txBody>
      </p:sp>
      <p:sp>
        <p:nvSpPr>
          <p:cNvPr id="48" name="TextBox 47">
            <a:extLst>
              <a:ext uri="{FF2B5EF4-FFF2-40B4-BE49-F238E27FC236}">
                <a16:creationId xmlns:a16="http://schemas.microsoft.com/office/drawing/2014/main" id="{FC722A66-CA10-39C1-567F-6FD822FAAD7E}"/>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49" name="TextBox 48">
            <a:extLst>
              <a:ext uri="{FF2B5EF4-FFF2-40B4-BE49-F238E27FC236}">
                <a16:creationId xmlns:a16="http://schemas.microsoft.com/office/drawing/2014/main" id="{5DA23FA0-18BC-AEF6-8AB9-7C5CB6235F1E}"/>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50" name="TextBox 49">
            <a:extLst>
              <a:ext uri="{FF2B5EF4-FFF2-40B4-BE49-F238E27FC236}">
                <a16:creationId xmlns:a16="http://schemas.microsoft.com/office/drawing/2014/main" id="{F7AF143B-6A9C-950B-A5F1-50658BAABB7F}"/>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51" name="Rounded Rectangle 14">
            <a:extLst>
              <a:ext uri="{FF2B5EF4-FFF2-40B4-BE49-F238E27FC236}">
                <a16:creationId xmlns:a16="http://schemas.microsoft.com/office/drawing/2014/main" id="{EB0EDD11-3D2F-F08D-5864-ECE594379BDF}"/>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ADA9CDD7-AF1A-C072-9D5F-CE69631E8408}"/>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3" name="Rounded Rectangle 20">
            <a:extLst>
              <a:ext uri="{FF2B5EF4-FFF2-40B4-BE49-F238E27FC236}">
                <a16:creationId xmlns:a16="http://schemas.microsoft.com/office/drawing/2014/main" id="{FC3F7B16-940A-ABC1-0DC9-D89A13D5AAFC}"/>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21">
            <a:extLst>
              <a:ext uri="{FF2B5EF4-FFF2-40B4-BE49-F238E27FC236}">
                <a16:creationId xmlns:a16="http://schemas.microsoft.com/office/drawing/2014/main" id="{5BACBC45-FAA3-AFE4-6949-0E1EE73C2FAC}"/>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55" name="Rounded Rectangle 13">
            <a:extLst>
              <a:ext uri="{FF2B5EF4-FFF2-40B4-BE49-F238E27FC236}">
                <a16:creationId xmlns:a16="http://schemas.microsoft.com/office/drawing/2014/main" id="{8FB3D77A-BA53-D37E-F5A3-7F2E40FE0363}"/>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6" name="Rounded Rectangle 15">
            <a:extLst>
              <a:ext uri="{FF2B5EF4-FFF2-40B4-BE49-F238E27FC236}">
                <a16:creationId xmlns:a16="http://schemas.microsoft.com/office/drawing/2014/main" id="{96F5E523-F1FE-4C9E-7794-1A499C927E6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Tree>
    <p:extLst>
      <p:ext uri="{BB962C8B-B14F-4D97-AF65-F5344CB8AC3E}">
        <p14:creationId xmlns:p14="http://schemas.microsoft.com/office/powerpoint/2010/main" val="465715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0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1000"/>
                                        <p:tgtEl>
                                          <p:spTgt spid="2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1000"/>
                                        <p:tgtEl>
                                          <p:spTgt spid="4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1000"/>
                                        <p:tgtEl>
                                          <p:spTgt spid="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47" grpId="0"/>
      <p:bldP spid="48" grpId="0"/>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FCCC1A85-15E7-C033-0E69-918B908084BA}"/>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358F69F9-0050-BC2F-B994-B8BA12FDCD2A}"/>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15BC9FC2-82BE-9F2D-FAD9-6C9F2784ECC4}"/>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8497326A-80BF-3BD4-2090-C31A12869838}"/>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11985971-3324-D559-D77A-619A72B0D57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0ACB7635-0006-7C48-8ECA-19DE0190FCB3}"/>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87A7C91-6EA4-8242-F891-5B14522D420B}"/>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17904871-0F06-A7BD-3259-269230A80078}"/>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the compute engines store their data automatically in </a:t>
              </a:r>
              <a:r>
                <a:rPr kumimoji="0" lang="en-US" sz="1400" b="0" i="0" u="none" strike="noStrike" kern="0" cap="none" spc="0" normalizeH="0" baseline="0" noProof="0" err="1">
                  <a:ln>
                    <a:noFill/>
                  </a:ln>
                  <a:solidFill>
                    <a:srgbClr val="000000"/>
                  </a:solidFill>
                  <a:effectLst/>
                  <a:uLnTx/>
                  <a:uFillTx/>
                  <a:latin typeface="Segoe UI" panose="020B0502040204020203" pitchFamily="34" charset="0"/>
                  <a:cs typeface="Segoe UI" panose="020B0502040204020203" pitchFamily="34" charset="0"/>
                </a:rPr>
                <a:t>OneLake</a:t>
              </a:r>
              <a:endPar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78D4"/>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a:ln>
                    <a:noFill/>
                  </a:ln>
                  <a:solidFill>
                    <a:srgbClr val="000000"/>
                  </a:solidFill>
                  <a:effectLst/>
                  <a:uLnTx/>
                  <a:uFillTx/>
                  <a:latin typeface="Segoe UI"/>
                  <a:cs typeface="Segoe UI" panose="020B0502040204020203" pitchFamily="34" charset="0"/>
                </a:rPr>
                <a:t>,</a:t>
              </a:r>
              <a:r>
                <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rPr>
                <a:t>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8B5F3C8-3372-A06F-6A36-068A0AE2C6F8}"/>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03C4AE09-9700-37EB-E8D2-AD59F2A39E4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D2EEF36F-66E8-4080-B520-B68A36663D40}"/>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0243ECA2-0198-E662-5772-8236F87800BF}"/>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1384055B-D070-EE0B-5236-8138FC5C09BB}"/>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B54E3B13-463A-978F-6A83-676EF46288FA}"/>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2DE5E7FA-5FAF-F9EC-64CD-85C8F2519C01}"/>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BF26F55D-98D7-9FB9-6499-A6D17961F9C6}"/>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5E2833F9-234A-FF9D-E627-FD0723AA0718}"/>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0C3F56BA-7A32-F645-95FF-C8BFC108AD17}"/>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9AB2E137-044A-54FA-E719-05C67895572B}"/>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A167A1AB-CB05-EE1F-964D-E1A78F45D31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09246992-84F7-30FF-B7FA-A0C90CB86558}"/>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75819E4F-F4D6-07DF-A8C5-D197F5A67588}"/>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CF0346D8-25E3-FAF3-7B56-904E605D72A4}"/>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CAA8F560-7378-9DFC-1A6D-B878E70E49F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C6BE29F1-A387-1924-2124-C45F13DAB51A}"/>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C71FFA88-4012-0298-3E89-0708BF22385A}"/>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55362606-E39A-214E-4B78-3BA5AEF52A1F}"/>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1761C44F-6AF4-8FB0-48B9-978B4D0F1B94}"/>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326BAC89-A50B-F8E3-AF7E-D6A90BBFA760}"/>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3697BD5-FA3C-827B-EA30-D4F0C065769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51D58ED5-9C01-F61F-C699-7EC38D875946}"/>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43D0FE53-8C79-DB57-0A97-F8AF53DF5210}"/>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4044134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241A5E93-9B5F-DF13-AE90-30B49633A5C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Taking One Copy to the next </a:t>
            </a:r>
            <a:r>
              <a:rPr lang="en-US" dirty="0">
                <a:solidFill>
                  <a:srgbClr val="117865"/>
                </a:solidFill>
                <a:latin typeface="Segoe UI Semibold"/>
              </a:rPr>
              <a:t>l</a:t>
            </a:r>
            <a:r>
              <a:rPr kumimoji="0" lang="en-US" sz="3600" b="0" i="0" u="none" strike="noStrike" kern="1200" cap="none" spc="-50" normalizeH="0" baseline="0" noProof="0" dirty="0" err="1">
                <a:ln w="3175">
                  <a:noFill/>
                </a:ln>
                <a:solidFill>
                  <a:srgbClr val="117865"/>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0AF4D2F8-3FE4-2B96-9E7B-B93FC372F0FF}"/>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BC4786C0-7A2C-A456-097F-0E4778E472D4}"/>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B4DFA692-B8F5-DD4B-B1F1-65F12B71CF79}"/>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CFE3D7EC-07FD-89F2-2C6D-1FB0B89F2348}"/>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F3F69727-FD4F-2AA5-3EDD-BD75CD0E2D71}"/>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D1245776-F3BB-7D10-2340-7B2D89F2B9B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25AFF1EA-F4E8-049B-A108-5EB6B547425E}"/>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B9FB87FD-3DB6-A7F0-C185-4174FCB17DCE}"/>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E44B1C2F-BF04-6AA2-4A85-4420C4ED9BCA}"/>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2B30C4D2-B7A7-586C-1D0C-A142464CC277}"/>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6E98036D-3ADA-B3FF-3327-6430CE0EA3D8}"/>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41EA7C4E-E19C-1308-C99D-9060BB9AD8F2}"/>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68F20EBF-9109-3D46-2CC5-72402EF34FB3}"/>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A21FCF75-4BAF-CBC3-A59C-8498E155227E}"/>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8D52B766-AA53-4A06-4C0D-AD910082B2C9}"/>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D4384CA1-7A5E-027F-F3E5-23B87C648357}"/>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62589BB2-97DB-1EE3-54A8-6894F581905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126677C2-8F27-75ED-8B6E-AC5B82C5F95F}"/>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5F908575-AB30-DC13-A28F-324854771FA3}"/>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E0605A71-36D7-C857-7413-47076C041D1F}"/>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0B0E7929-FAC0-C0CC-8B66-E2594FB3B6AC}"/>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275D670E-EB8D-51A3-7751-E79E1C84EF7A}"/>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FDA023BB-A02D-0CE1-4C86-DD52E3CFAD01}"/>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181D7DA8-3151-6907-FE75-941560F6BC96}"/>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6D027DC4-3E05-02A7-F445-09625B79AEC5}"/>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02BCC744-B3FB-B514-4839-ACD5EAEF37F0}"/>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6B46D054-399C-6A57-C834-C640B32C4AC4}"/>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7BAC1082-A793-7991-72AD-B65F10781B4C}"/>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560C975E-22C8-905B-950D-05947C1EEB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12922A63-A3AB-B1A7-5213-F98A0F05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19A845AB-2015-F427-3C5A-63A9BE0AFB22}"/>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97CB84E5-99C0-AC41-22D3-F01D809E80CE}"/>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D12C820A-5774-1953-BC10-2DC84BADB3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1014FB8A-D2A5-A7CB-C6AC-AB272DBF87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CF4C6FD2-16A8-27E8-B213-0DD45A0C017D}"/>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568F423-F9F4-1519-A9E1-CCE5D06C9684}"/>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D417C02-F266-15A2-CBC9-012AA1C63062}"/>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3D6C7B46-F69C-FC45-16BA-FE95EECADAB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3E4299DB-EA43-7418-4A54-5C6310623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0605BEEB-CFE4-251C-9FF1-4B5844FA38D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3D2B32CB-C92D-120D-A2AD-79B85897C5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44113B37-53C7-35A1-C217-85687AA2D7B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01604780-3E61-5737-FC03-57EE10FF07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633671E8-4E67-0035-DE30-F9D67AA1C13C}"/>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3B33C88B-A2FF-7960-E1EA-3C4B459F82C0}"/>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DF0C3A81-D1ED-C5D0-0080-1DEF6749A054}"/>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778AF20C-EA7A-2D88-C739-864E4B7A2154}"/>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861D257E-D1EC-60BB-9A8B-815702F40D26}"/>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95F33573-8618-9467-5670-A5AC0D73B08A}"/>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36A17800-3933-A39D-879A-24630353614A}"/>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40AC9383-6700-E911-7211-CA3187DC9F8B}"/>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Tree>
    <p:extLst>
      <p:ext uri="{BB962C8B-B14F-4D97-AF65-F5344CB8AC3E}">
        <p14:creationId xmlns:p14="http://schemas.microsoft.com/office/powerpoint/2010/main" val="3429298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15614DB6-524F-A9B7-AD69-21A3E198BE95}"/>
              </a:ext>
            </a:extLst>
          </p:cNvPr>
          <p:cNvSpPr txBox="1">
            <a:spLocks/>
          </p:cNvSpPr>
          <p:nvPr/>
        </p:nvSpPr>
        <p:spPr>
          <a:xfrm>
            <a:off x="293686" y="286673"/>
            <a:ext cx="11604625" cy="553998"/>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L="4572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j-lt"/>
                <a:ea typeface="+mn-ea"/>
                <a:cs typeface="+mn-cs"/>
              </a:defRPr>
            </a:lvl2pPr>
            <a:lvl3pPr marL="657225" marR="0" indent="-20002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j-lt"/>
                <a:ea typeface="+mn-ea"/>
                <a:cs typeface="+mn-cs"/>
              </a:defRPr>
            </a:lvl3pPr>
            <a:lvl4pPr marL="842963" marR="0" indent="-1809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4pPr>
            <a:lvl5pPr marL="1023938" marR="0" indent="-1682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OneLake</a:t>
            </a:r>
            <a:r>
              <a:rPr lang="en-US" dirty="0"/>
              <a:t> working with both files and tables</a:t>
            </a:r>
          </a:p>
        </p:txBody>
      </p:sp>
      <p:pic>
        <p:nvPicPr>
          <p:cNvPr id="7" name="Picture 6">
            <a:extLst>
              <a:ext uri="{FF2B5EF4-FFF2-40B4-BE49-F238E27FC236}">
                <a16:creationId xmlns:a16="http://schemas.microsoft.com/office/drawing/2014/main" id="{9C799956-8274-9803-E8AC-BBA491105486}"/>
              </a:ext>
            </a:extLst>
          </p:cNvPr>
          <p:cNvPicPr>
            <a:picLocks noChangeAspect="1"/>
          </p:cNvPicPr>
          <p:nvPr/>
        </p:nvPicPr>
        <p:blipFill>
          <a:blip r:embed="rId2"/>
          <a:stretch>
            <a:fillRect/>
          </a:stretch>
        </p:blipFill>
        <p:spPr>
          <a:xfrm>
            <a:off x="3588800" y="1174220"/>
            <a:ext cx="5014395" cy="5082980"/>
          </a:xfrm>
          <a:prstGeom prst="rect">
            <a:avLst/>
          </a:prstGeom>
        </p:spPr>
      </p:pic>
      <p:pic>
        <p:nvPicPr>
          <p:cNvPr id="8" name="Picture 2">
            <a:extLst>
              <a:ext uri="{FF2B5EF4-FFF2-40B4-BE49-F238E27FC236}">
                <a16:creationId xmlns:a16="http://schemas.microsoft.com/office/drawing/2014/main" id="{6700D98A-E75F-263B-632B-5DEA7C80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213" y="1174220"/>
            <a:ext cx="958492" cy="95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53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1F7B-FC23-EEFE-AEC3-107405C4167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785D3612-5215-D65C-8DDE-F528CC3E4313}"/>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415C649A-A08B-596A-6EDA-14D3E39CAA9E}"/>
              </a:ext>
            </a:extLst>
          </p:cNvPr>
          <p:cNvPicPr>
            <a:picLocks noChangeAspect="1"/>
          </p:cNvPicPr>
          <p:nvPr/>
        </p:nvPicPr>
        <p:blipFill>
          <a:blip r:embed="rId2"/>
          <a:stretch>
            <a:fillRect/>
          </a:stretch>
        </p:blipFill>
        <p:spPr>
          <a:xfrm>
            <a:off x="838200" y="482277"/>
            <a:ext cx="7605419" cy="3947502"/>
          </a:xfrm>
          <a:prstGeom prst="rect">
            <a:avLst/>
          </a:prstGeom>
        </p:spPr>
      </p:pic>
      <p:pic>
        <p:nvPicPr>
          <p:cNvPr id="7" name="Picture 6">
            <a:extLst>
              <a:ext uri="{FF2B5EF4-FFF2-40B4-BE49-F238E27FC236}">
                <a16:creationId xmlns:a16="http://schemas.microsoft.com/office/drawing/2014/main" id="{02574EE1-E62D-52C0-1D98-8707358F2404}"/>
              </a:ext>
            </a:extLst>
          </p:cNvPr>
          <p:cNvPicPr>
            <a:picLocks noChangeAspect="1"/>
          </p:cNvPicPr>
          <p:nvPr/>
        </p:nvPicPr>
        <p:blipFill>
          <a:blip r:embed="rId3"/>
          <a:stretch>
            <a:fillRect/>
          </a:stretch>
        </p:blipFill>
        <p:spPr>
          <a:xfrm>
            <a:off x="5645385" y="2456028"/>
            <a:ext cx="5596467" cy="4000687"/>
          </a:xfrm>
          <a:prstGeom prst="rect">
            <a:avLst/>
          </a:prstGeom>
        </p:spPr>
      </p:pic>
    </p:spTree>
    <p:extLst>
      <p:ext uri="{BB962C8B-B14F-4D97-AF65-F5344CB8AC3E}">
        <p14:creationId xmlns:p14="http://schemas.microsoft.com/office/powerpoint/2010/main" val="31385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compute?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900616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9CC81-A8F4-4439-A4CA-3ADB2CF4BCFD}"/>
              </a:ext>
            </a:extLst>
          </p:cNvPr>
          <p:cNvSpPr>
            <a:spLocks noGrp="1"/>
          </p:cNvSpPr>
          <p:nvPr>
            <p:ph type="title"/>
          </p:nvPr>
        </p:nvSpPr>
        <p:spPr/>
        <p:txBody>
          <a:bodyPr/>
          <a:lstStyle/>
          <a:p>
            <a:r>
              <a:rPr lang="en-US" dirty="0"/>
              <a:t>contact</a:t>
            </a:r>
            <a:endParaRPr lang="nl-BE" dirty="0"/>
          </a:p>
        </p:txBody>
      </p:sp>
      <p:pic>
        <p:nvPicPr>
          <p:cNvPr id="14" name="Picture 13">
            <a:extLst>
              <a:ext uri="{FF2B5EF4-FFF2-40B4-BE49-F238E27FC236}">
                <a16:creationId xmlns:a16="http://schemas.microsoft.com/office/drawing/2014/main" id="{8EAA10CD-9D1C-4C49-B5AE-58226636C5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421842"/>
            <a:ext cx="2545080" cy="1026844"/>
          </a:xfrm>
          <a:prstGeom prst="rect">
            <a:avLst/>
          </a:prstGeom>
        </p:spPr>
      </p:pic>
      <p:pic>
        <p:nvPicPr>
          <p:cNvPr id="17" name="Picture 16">
            <a:extLst>
              <a:ext uri="{FF2B5EF4-FFF2-40B4-BE49-F238E27FC236}">
                <a16:creationId xmlns:a16="http://schemas.microsoft.com/office/drawing/2014/main" id="{5D161C8D-663B-4479-82E4-47BE03A5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553" y="5276137"/>
            <a:ext cx="2289053" cy="1291369"/>
          </a:xfrm>
          <a:prstGeom prst="rect">
            <a:avLst/>
          </a:prstGeom>
        </p:spPr>
      </p:pic>
      <p:pic>
        <p:nvPicPr>
          <p:cNvPr id="18" name="Picture 17">
            <a:extLst>
              <a:ext uri="{FF2B5EF4-FFF2-40B4-BE49-F238E27FC236}">
                <a16:creationId xmlns:a16="http://schemas.microsoft.com/office/drawing/2014/main" id="{6567CC35-AC26-4F78-A0DA-AF4C0D772EB3}"/>
              </a:ext>
            </a:extLst>
          </p:cNvPr>
          <p:cNvPicPr>
            <a:picLocks noChangeAspect="1"/>
          </p:cNvPicPr>
          <p:nvPr/>
        </p:nvPicPr>
        <p:blipFill>
          <a:blip r:embed="rId4"/>
          <a:stretch>
            <a:fillRect/>
          </a:stretch>
        </p:blipFill>
        <p:spPr>
          <a:xfrm>
            <a:off x="6155747" y="5436990"/>
            <a:ext cx="3074347" cy="996547"/>
          </a:xfrm>
          <a:prstGeom prst="rect">
            <a:avLst/>
          </a:prstGeom>
        </p:spPr>
      </p:pic>
      <p:pic>
        <p:nvPicPr>
          <p:cNvPr id="1030" name="Picture 6" descr="LinkedIn logo">
            <a:extLst>
              <a:ext uri="{FF2B5EF4-FFF2-40B4-BE49-F238E27FC236}">
                <a16:creationId xmlns:a16="http://schemas.microsoft.com/office/drawing/2014/main" id="{ABD504F5-71D8-476F-9098-E5AC76643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460513"/>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A89FB90-D1F7-49D7-932B-7A915FE0122D}"/>
              </a:ext>
            </a:extLst>
          </p:cNvPr>
          <p:cNvSpPr txBox="1"/>
          <p:nvPr/>
        </p:nvSpPr>
        <p:spPr>
          <a:xfrm>
            <a:off x="2028824" y="1587225"/>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0274B3"/>
                </a:solidFill>
                <a:effectLst/>
                <a:uLnTx/>
                <a:uFillTx/>
                <a:latin typeface="Calibri" panose="020F0502020204030204"/>
                <a:ea typeface="+mn-ea"/>
                <a:cs typeface="+mn-cs"/>
              </a:rPr>
              <a:t>Koen Verbeeck</a:t>
            </a:r>
          </a:p>
        </p:txBody>
      </p:sp>
      <p:pic>
        <p:nvPicPr>
          <p:cNvPr id="1032" name="Picture 8" descr="Download Twitter Logo Png Transparent Background - Logo Twitter Png PNG  Image with No Background - PNGkey.com">
            <a:extLst>
              <a:ext uri="{FF2B5EF4-FFF2-40B4-BE49-F238E27FC236}">
                <a16:creationId xmlns:a16="http://schemas.microsoft.com/office/drawing/2014/main" id="{1A0F28DB-B120-4149-A9BF-B5891541B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345" y="235939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2E475E7-96DF-4E92-BDAA-A0A65DA568CE}"/>
              </a:ext>
            </a:extLst>
          </p:cNvPr>
          <p:cNvSpPr txBox="1"/>
          <p:nvPr/>
        </p:nvSpPr>
        <p:spPr>
          <a:xfrm>
            <a:off x="2028824" y="2501486"/>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00AEEF"/>
                </a:solidFill>
                <a:effectLst/>
                <a:uLnTx/>
                <a:uFillTx/>
                <a:latin typeface="Calibri" panose="020F0502020204030204"/>
                <a:ea typeface="+mn-ea"/>
                <a:cs typeface="+mn-cs"/>
              </a:rPr>
              <a:t>@Ko_Ver</a:t>
            </a:r>
          </a:p>
        </p:txBody>
      </p:sp>
      <p:sp>
        <p:nvSpPr>
          <p:cNvPr id="24" name="Graphic 22">
            <a:extLst>
              <a:ext uri="{FF2B5EF4-FFF2-40B4-BE49-F238E27FC236}">
                <a16:creationId xmlns:a16="http://schemas.microsoft.com/office/drawing/2014/main" id="{BFF25780-A8C4-4535-819C-7DA44AC5906F}"/>
              </a:ext>
            </a:extLst>
          </p:cNvPr>
          <p:cNvSpPr/>
          <p:nvPr/>
        </p:nvSpPr>
        <p:spPr>
          <a:xfrm>
            <a:off x="-2953248" y="6262402"/>
            <a:ext cx="143341" cy="113321"/>
          </a:xfrm>
          <a:custGeom>
            <a:avLst/>
            <a:gdLst>
              <a:gd name="connsiteX0" fmla="*/ 1048173 w 1144481"/>
              <a:gd name="connsiteY0" fmla="*/ 354330 h 688551"/>
              <a:gd name="connsiteX1" fmla="*/ 1144482 w 1144481"/>
              <a:gd name="connsiteY1" fmla="*/ 514138 h 688551"/>
              <a:gd name="connsiteX2" fmla="*/ 1024467 w 1144481"/>
              <a:gd name="connsiteY2" fmla="*/ 683048 h 688551"/>
              <a:gd name="connsiteX3" fmla="*/ 1000760 w 1144481"/>
              <a:gd name="connsiteY3" fmla="*/ 688552 h 688551"/>
              <a:gd name="connsiteX4" fmla="*/ 174413 w 1144481"/>
              <a:gd name="connsiteY4" fmla="*/ 688552 h 688551"/>
              <a:gd name="connsiteX5" fmla="*/ 0 w 1144481"/>
              <a:gd name="connsiteY5" fmla="*/ 495935 h 688551"/>
              <a:gd name="connsiteX6" fmla="*/ 174413 w 1144481"/>
              <a:gd name="connsiteY6" fmla="*/ 303318 h 688551"/>
              <a:gd name="connsiteX7" fmla="*/ 194310 w 1144481"/>
              <a:gd name="connsiteY7" fmla="*/ 305223 h 688551"/>
              <a:gd name="connsiteX8" fmla="*/ 327025 w 1144481"/>
              <a:gd name="connsiteY8" fmla="*/ 225213 h 688551"/>
              <a:gd name="connsiteX9" fmla="*/ 370628 w 1144481"/>
              <a:gd name="connsiteY9" fmla="*/ 232410 h 688551"/>
              <a:gd name="connsiteX10" fmla="*/ 370628 w 1144481"/>
              <a:gd name="connsiteY10" fmla="*/ 225213 h 688551"/>
              <a:gd name="connsiteX11" fmla="*/ 574040 w 1144481"/>
              <a:gd name="connsiteY11" fmla="*/ 0 h 688551"/>
              <a:gd name="connsiteX12" fmla="*/ 757555 w 1144481"/>
              <a:gd name="connsiteY12" fmla="*/ 130810 h 688551"/>
              <a:gd name="connsiteX13" fmla="*/ 853863 w 1144481"/>
              <a:gd name="connsiteY13" fmla="*/ 101812 h 688551"/>
              <a:gd name="connsiteX14" fmla="*/ 1050078 w 1144481"/>
              <a:gd name="connsiteY14" fmla="*/ 319828 h 688551"/>
              <a:gd name="connsiteX15" fmla="*/ 1048173 w 1144481"/>
              <a:gd name="connsiteY15" fmla="*/ 354330 h 68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4481" h="688551">
                <a:moveTo>
                  <a:pt x="1048173" y="354330"/>
                </a:moveTo>
                <a:cubicBezTo>
                  <a:pt x="1106382" y="381635"/>
                  <a:pt x="1144482" y="443442"/>
                  <a:pt x="1144482" y="514138"/>
                </a:cubicBezTo>
                <a:cubicBezTo>
                  <a:pt x="1144482" y="595842"/>
                  <a:pt x="1093682" y="664845"/>
                  <a:pt x="1024467" y="683048"/>
                </a:cubicBezTo>
                <a:lnTo>
                  <a:pt x="1000760" y="688552"/>
                </a:lnTo>
                <a:lnTo>
                  <a:pt x="174413" y="688552"/>
                </a:lnTo>
                <a:cubicBezTo>
                  <a:pt x="78105" y="688552"/>
                  <a:pt x="0" y="601345"/>
                  <a:pt x="0" y="495935"/>
                </a:cubicBezTo>
                <a:cubicBezTo>
                  <a:pt x="0" y="390525"/>
                  <a:pt x="78105" y="303318"/>
                  <a:pt x="174413" y="303318"/>
                </a:cubicBezTo>
                <a:cubicBezTo>
                  <a:pt x="181610" y="303318"/>
                  <a:pt x="187113" y="303318"/>
                  <a:pt x="194310" y="305223"/>
                </a:cubicBezTo>
                <a:cubicBezTo>
                  <a:pt x="223308" y="254423"/>
                  <a:pt x="272415" y="225213"/>
                  <a:pt x="327025" y="225213"/>
                </a:cubicBezTo>
                <a:cubicBezTo>
                  <a:pt x="341630" y="225213"/>
                  <a:pt x="356023" y="227118"/>
                  <a:pt x="370628" y="232410"/>
                </a:cubicBezTo>
                <a:cubicBezTo>
                  <a:pt x="370628" y="230505"/>
                  <a:pt x="370628" y="226907"/>
                  <a:pt x="370628" y="225213"/>
                </a:cubicBezTo>
                <a:cubicBezTo>
                  <a:pt x="370628" y="99907"/>
                  <a:pt x="461433" y="0"/>
                  <a:pt x="574040" y="0"/>
                </a:cubicBezTo>
                <a:cubicBezTo>
                  <a:pt x="652145" y="0"/>
                  <a:pt x="724747" y="52705"/>
                  <a:pt x="757555" y="130810"/>
                </a:cubicBezTo>
                <a:cubicBezTo>
                  <a:pt x="786553" y="112607"/>
                  <a:pt x="819362" y="101812"/>
                  <a:pt x="853863" y="101812"/>
                </a:cubicBezTo>
                <a:cubicBezTo>
                  <a:pt x="962872" y="101812"/>
                  <a:pt x="1050078" y="200025"/>
                  <a:pt x="1050078" y="319828"/>
                </a:cubicBezTo>
                <a:cubicBezTo>
                  <a:pt x="1051772" y="330835"/>
                  <a:pt x="1050078" y="341630"/>
                  <a:pt x="1048173" y="354330"/>
                </a:cubicBezTo>
                <a:close/>
              </a:path>
            </a:pathLst>
          </a:custGeom>
          <a:solidFill>
            <a:srgbClr val="00188F"/>
          </a:solidFill>
          <a:ln w="2117" cap="flat">
            <a:noFill/>
            <a:prstDash val="solid"/>
            <a:miter/>
          </a:ln>
        </p:spPr>
        <p:txBody>
          <a:bodyPr rtlCol="0" anchor="ctr"/>
          <a:lstStyle/>
          <a:p>
            <a:endParaRPr lang="nl-BE"/>
          </a:p>
        </p:txBody>
      </p:sp>
      <p:sp>
        <p:nvSpPr>
          <p:cNvPr id="30" name="TextBox 29">
            <a:extLst>
              <a:ext uri="{FF2B5EF4-FFF2-40B4-BE49-F238E27FC236}">
                <a16:creationId xmlns:a16="http://schemas.microsoft.com/office/drawing/2014/main" id="{D1C574BF-8FBF-4BF2-976A-76C4D9FB4ED1}"/>
              </a:ext>
            </a:extLst>
          </p:cNvPr>
          <p:cNvSpPr txBox="1"/>
          <p:nvPr/>
        </p:nvSpPr>
        <p:spPr>
          <a:xfrm>
            <a:off x="2028823" y="4330007"/>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FF7E00"/>
                </a:solidFill>
                <a:effectLst/>
                <a:uLnTx/>
                <a:uFillTx/>
                <a:latin typeface="Calibri" panose="020F0502020204030204"/>
                <a:ea typeface="+mn-ea"/>
                <a:cs typeface="+mn-cs"/>
              </a:rPr>
              <a:t>SQLkover.com</a:t>
            </a:r>
          </a:p>
        </p:txBody>
      </p:sp>
      <p:pic>
        <p:nvPicPr>
          <p:cNvPr id="3" name="Picture 2" descr="A picture containing text, book&#10;&#10;Description automatically generated">
            <a:extLst>
              <a:ext uri="{FF2B5EF4-FFF2-40B4-BE49-F238E27FC236}">
                <a16:creationId xmlns:a16="http://schemas.microsoft.com/office/drawing/2014/main" id="{D2C93DC1-82B1-57AC-8ADE-65CBBC98F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496" y="3957637"/>
            <a:ext cx="2900363" cy="2900363"/>
          </a:xfrm>
          <a:prstGeom prst="rect">
            <a:avLst/>
          </a:prstGeom>
        </p:spPr>
      </p:pic>
      <p:sp>
        <p:nvSpPr>
          <p:cNvPr id="2" name="TextBox 1">
            <a:extLst>
              <a:ext uri="{FF2B5EF4-FFF2-40B4-BE49-F238E27FC236}">
                <a16:creationId xmlns:a16="http://schemas.microsoft.com/office/drawing/2014/main" id="{6C335CD5-3FD7-F97A-67F8-48E48E5D262D}"/>
              </a:ext>
            </a:extLst>
          </p:cNvPr>
          <p:cNvSpPr txBox="1"/>
          <p:nvPr/>
        </p:nvSpPr>
        <p:spPr>
          <a:xfrm>
            <a:off x="2028822" y="3415747"/>
            <a:ext cx="5233994" cy="584775"/>
          </a:xfrm>
          <a:prstGeom prst="rect">
            <a:avLst/>
          </a:prstGeom>
          <a:noFill/>
        </p:spPr>
        <p:txBody>
          <a:bodyPr wrap="square" rtlCol="0">
            <a:spAutoFit/>
          </a:bodyPr>
          <a:lstStyle/>
          <a:p>
            <a:r>
              <a:rPr lang="nl-BE" sz="3200" b="0" i="0" dirty="0">
                <a:solidFill>
                  <a:srgbClr val="00188F"/>
                </a:solidFill>
                <a:effectLst/>
                <a:latin typeface="mastodon-font-sans-serif"/>
              </a:rPr>
              <a:t>@koenv.bsky.social</a:t>
            </a:r>
            <a:endParaRPr kumimoji="0" lang="en-CA" sz="3200" b="0" i="0" u="none" strike="noStrike" kern="1200" cap="none" spc="0" normalizeH="0" baseline="0" noProof="0" dirty="0">
              <a:ln>
                <a:noFill/>
              </a:ln>
              <a:solidFill>
                <a:srgbClr val="00188F"/>
              </a:solidFill>
              <a:effectLst/>
              <a:uLnTx/>
              <a:uFillTx/>
              <a:latin typeface="Calibri" panose="020F0502020204030204"/>
              <a:ea typeface="+mn-ea"/>
              <a:cs typeface="+mn-cs"/>
            </a:endParaRPr>
          </a:p>
        </p:txBody>
      </p:sp>
      <p:sp>
        <p:nvSpPr>
          <p:cNvPr id="6" name="Graphic 22">
            <a:extLst>
              <a:ext uri="{FF2B5EF4-FFF2-40B4-BE49-F238E27FC236}">
                <a16:creationId xmlns:a16="http://schemas.microsoft.com/office/drawing/2014/main" id="{D5894BAA-8AB2-65D9-1B7A-7DB41CB0FDDB}"/>
              </a:ext>
            </a:extLst>
          </p:cNvPr>
          <p:cNvSpPr/>
          <p:nvPr/>
        </p:nvSpPr>
        <p:spPr>
          <a:xfrm>
            <a:off x="836345" y="3302990"/>
            <a:ext cx="838200" cy="739733"/>
          </a:xfrm>
          <a:custGeom>
            <a:avLst/>
            <a:gdLst>
              <a:gd name="connsiteX0" fmla="*/ 1048173 w 1144481"/>
              <a:gd name="connsiteY0" fmla="*/ 354330 h 688551"/>
              <a:gd name="connsiteX1" fmla="*/ 1144482 w 1144481"/>
              <a:gd name="connsiteY1" fmla="*/ 514138 h 688551"/>
              <a:gd name="connsiteX2" fmla="*/ 1024467 w 1144481"/>
              <a:gd name="connsiteY2" fmla="*/ 683048 h 688551"/>
              <a:gd name="connsiteX3" fmla="*/ 1000760 w 1144481"/>
              <a:gd name="connsiteY3" fmla="*/ 688552 h 688551"/>
              <a:gd name="connsiteX4" fmla="*/ 174413 w 1144481"/>
              <a:gd name="connsiteY4" fmla="*/ 688552 h 688551"/>
              <a:gd name="connsiteX5" fmla="*/ 0 w 1144481"/>
              <a:gd name="connsiteY5" fmla="*/ 495935 h 688551"/>
              <a:gd name="connsiteX6" fmla="*/ 174413 w 1144481"/>
              <a:gd name="connsiteY6" fmla="*/ 303318 h 688551"/>
              <a:gd name="connsiteX7" fmla="*/ 194310 w 1144481"/>
              <a:gd name="connsiteY7" fmla="*/ 305223 h 688551"/>
              <a:gd name="connsiteX8" fmla="*/ 327025 w 1144481"/>
              <a:gd name="connsiteY8" fmla="*/ 225213 h 688551"/>
              <a:gd name="connsiteX9" fmla="*/ 370628 w 1144481"/>
              <a:gd name="connsiteY9" fmla="*/ 232410 h 688551"/>
              <a:gd name="connsiteX10" fmla="*/ 370628 w 1144481"/>
              <a:gd name="connsiteY10" fmla="*/ 225213 h 688551"/>
              <a:gd name="connsiteX11" fmla="*/ 574040 w 1144481"/>
              <a:gd name="connsiteY11" fmla="*/ 0 h 688551"/>
              <a:gd name="connsiteX12" fmla="*/ 757555 w 1144481"/>
              <a:gd name="connsiteY12" fmla="*/ 130810 h 688551"/>
              <a:gd name="connsiteX13" fmla="*/ 853863 w 1144481"/>
              <a:gd name="connsiteY13" fmla="*/ 101812 h 688551"/>
              <a:gd name="connsiteX14" fmla="*/ 1050078 w 1144481"/>
              <a:gd name="connsiteY14" fmla="*/ 319828 h 688551"/>
              <a:gd name="connsiteX15" fmla="*/ 1048173 w 1144481"/>
              <a:gd name="connsiteY15" fmla="*/ 354330 h 68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4481" h="688551">
                <a:moveTo>
                  <a:pt x="1048173" y="354330"/>
                </a:moveTo>
                <a:cubicBezTo>
                  <a:pt x="1106382" y="381635"/>
                  <a:pt x="1144482" y="443442"/>
                  <a:pt x="1144482" y="514138"/>
                </a:cubicBezTo>
                <a:cubicBezTo>
                  <a:pt x="1144482" y="595842"/>
                  <a:pt x="1093682" y="664845"/>
                  <a:pt x="1024467" y="683048"/>
                </a:cubicBezTo>
                <a:lnTo>
                  <a:pt x="1000760" y="688552"/>
                </a:lnTo>
                <a:lnTo>
                  <a:pt x="174413" y="688552"/>
                </a:lnTo>
                <a:cubicBezTo>
                  <a:pt x="78105" y="688552"/>
                  <a:pt x="0" y="601345"/>
                  <a:pt x="0" y="495935"/>
                </a:cubicBezTo>
                <a:cubicBezTo>
                  <a:pt x="0" y="390525"/>
                  <a:pt x="78105" y="303318"/>
                  <a:pt x="174413" y="303318"/>
                </a:cubicBezTo>
                <a:cubicBezTo>
                  <a:pt x="181610" y="303318"/>
                  <a:pt x="187113" y="303318"/>
                  <a:pt x="194310" y="305223"/>
                </a:cubicBezTo>
                <a:cubicBezTo>
                  <a:pt x="223308" y="254423"/>
                  <a:pt x="272415" y="225213"/>
                  <a:pt x="327025" y="225213"/>
                </a:cubicBezTo>
                <a:cubicBezTo>
                  <a:pt x="341630" y="225213"/>
                  <a:pt x="356023" y="227118"/>
                  <a:pt x="370628" y="232410"/>
                </a:cubicBezTo>
                <a:cubicBezTo>
                  <a:pt x="370628" y="230505"/>
                  <a:pt x="370628" y="226907"/>
                  <a:pt x="370628" y="225213"/>
                </a:cubicBezTo>
                <a:cubicBezTo>
                  <a:pt x="370628" y="99907"/>
                  <a:pt x="461433" y="0"/>
                  <a:pt x="574040" y="0"/>
                </a:cubicBezTo>
                <a:cubicBezTo>
                  <a:pt x="652145" y="0"/>
                  <a:pt x="724747" y="52705"/>
                  <a:pt x="757555" y="130810"/>
                </a:cubicBezTo>
                <a:cubicBezTo>
                  <a:pt x="786553" y="112607"/>
                  <a:pt x="819362" y="101812"/>
                  <a:pt x="853863" y="101812"/>
                </a:cubicBezTo>
                <a:cubicBezTo>
                  <a:pt x="962872" y="101812"/>
                  <a:pt x="1050078" y="200025"/>
                  <a:pt x="1050078" y="319828"/>
                </a:cubicBezTo>
                <a:cubicBezTo>
                  <a:pt x="1051772" y="330835"/>
                  <a:pt x="1050078" y="341630"/>
                  <a:pt x="1048173" y="354330"/>
                </a:cubicBezTo>
                <a:close/>
              </a:path>
            </a:pathLst>
          </a:custGeom>
          <a:solidFill>
            <a:srgbClr val="00188F"/>
          </a:solidFill>
          <a:ln w="2117" cap="flat">
            <a:noFill/>
            <a:prstDash val="solid"/>
            <a:miter/>
          </a:ln>
        </p:spPr>
        <p:txBody>
          <a:bodyPr rtlCol="0" anchor="ctr"/>
          <a:lstStyle/>
          <a:p>
            <a:endParaRPr lang="nl-BE"/>
          </a:p>
        </p:txBody>
      </p:sp>
      <p:pic>
        <p:nvPicPr>
          <p:cNvPr id="2050" name="Picture 2" descr="Blogger logo and symbol, meaning, history, PNG">
            <a:extLst>
              <a:ext uri="{FF2B5EF4-FFF2-40B4-BE49-F238E27FC236}">
                <a16:creationId xmlns:a16="http://schemas.microsoft.com/office/drawing/2014/main" id="{411EED54-1C44-878F-FBD1-708A4353B6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68" t="3715" r="24447" b="4580"/>
          <a:stretch/>
        </p:blipFill>
        <p:spPr bwMode="auto">
          <a:xfrm>
            <a:off x="836345" y="4205756"/>
            <a:ext cx="826307" cy="82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79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C4841-AE69-D460-A14B-C3C652CB5BC6}"/>
              </a:ext>
            </a:extLst>
          </p:cNvPr>
          <p:cNvSpPr>
            <a:spLocks noGrp="1"/>
          </p:cNvSpPr>
          <p:nvPr>
            <p:ph type="title"/>
          </p:nvPr>
        </p:nvSpPr>
        <p:spPr/>
        <p:txBody>
          <a:bodyPr/>
          <a:lstStyle/>
          <a:p>
            <a:r>
              <a:rPr lang="en-US" dirty="0"/>
              <a:t>capacities</a:t>
            </a:r>
            <a:endParaRPr lang="nl-BE" dirty="0"/>
          </a:p>
        </p:txBody>
      </p:sp>
      <p:pic>
        <p:nvPicPr>
          <p:cNvPr id="6" name="Picture 5">
            <a:extLst>
              <a:ext uri="{FF2B5EF4-FFF2-40B4-BE49-F238E27FC236}">
                <a16:creationId xmlns:a16="http://schemas.microsoft.com/office/drawing/2014/main" id="{10483ADC-0287-2F73-DEDD-6E965C6C63C0}"/>
              </a:ext>
            </a:extLst>
          </p:cNvPr>
          <p:cNvPicPr>
            <a:picLocks noChangeAspect="1"/>
          </p:cNvPicPr>
          <p:nvPr/>
        </p:nvPicPr>
        <p:blipFill>
          <a:blip r:embed="rId2"/>
          <a:stretch>
            <a:fillRect/>
          </a:stretch>
        </p:blipFill>
        <p:spPr>
          <a:xfrm>
            <a:off x="838200" y="1289981"/>
            <a:ext cx="7841660" cy="3360711"/>
          </a:xfrm>
          <a:prstGeom prst="rect">
            <a:avLst/>
          </a:prstGeom>
        </p:spPr>
      </p:pic>
      <p:pic>
        <p:nvPicPr>
          <p:cNvPr id="8" name="Picture 7">
            <a:extLst>
              <a:ext uri="{FF2B5EF4-FFF2-40B4-BE49-F238E27FC236}">
                <a16:creationId xmlns:a16="http://schemas.microsoft.com/office/drawing/2014/main" id="{7294F7CE-3B07-A6ED-BB9E-8625C449BCDD}"/>
              </a:ext>
            </a:extLst>
          </p:cNvPr>
          <p:cNvPicPr>
            <a:picLocks noChangeAspect="1"/>
          </p:cNvPicPr>
          <p:nvPr/>
        </p:nvPicPr>
        <p:blipFill>
          <a:blip r:embed="rId3"/>
          <a:stretch>
            <a:fillRect/>
          </a:stretch>
        </p:blipFill>
        <p:spPr>
          <a:xfrm>
            <a:off x="5104624" y="2970336"/>
            <a:ext cx="6690940" cy="3505504"/>
          </a:xfrm>
          <a:prstGeom prst="rect">
            <a:avLst/>
          </a:prstGeom>
        </p:spPr>
      </p:pic>
      <p:sp>
        <p:nvSpPr>
          <p:cNvPr id="9" name="Rectangle 8">
            <a:extLst>
              <a:ext uri="{FF2B5EF4-FFF2-40B4-BE49-F238E27FC236}">
                <a16:creationId xmlns:a16="http://schemas.microsoft.com/office/drawing/2014/main" id="{212926A2-D319-8AD9-82EF-3EF924AAA08C}"/>
              </a:ext>
            </a:extLst>
          </p:cNvPr>
          <p:cNvSpPr/>
          <p:nvPr/>
        </p:nvSpPr>
        <p:spPr>
          <a:xfrm>
            <a:off x="2920630" y="1760507"/>
            <a:ext cx="717514" cy="337178"/>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6026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engineering</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2171839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8E6BEB-F515-9676-E266-3B6989058F37}"/>
              </a:ext>
            </a:extLst>
          </p:cNvPr>
          <p:cNvPicPr>
            <a:picLocks noChangeAspect="1"/>
          </p:cNvPicPr>
          <p:nvPr/>
        </p:nvPicPr>
        <p:blipFill>
          <a:blip r:embed="rId3"/>
          <a:srcRect/>
          <a:stretch/>
        </p:blipFill>
        <p:spPr>
          <a:xfrm>
            <a:off x="1045028" y="718905"/>
            <a:ext cx="8488422" cy="4774087"/>
          </a:xfrm>
          <a:prstGeom prst="rect">
            <a:avLst/>
          </a:prstGeom>
        </p:spPr>
      </p:pic>
      <p:sp>
        <p:nvSpPr>
          <p:cNvPr id="7" name="Title 6">
            <a:extLst>
              <a:ext uri="{FF2B5EF4-FFF2-40B4-BE49-F238E27FC236}">
                <a16:creationId xmlns:a16="http://schemas.microsoft.com/office/drawing/2014/main" id="{C12A484C-4D09-195C-363F-9A6FDA59FAE1}"/>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Data Engineering</a:t>
            </a:r>
          </a:p>
        </p:txBody>
      </p:sp>
      <p:pic>
        <p:nvPicPr>
          <p:cNvPr id="10" name="Picture 9">
            <a:extLst>
              <a:ext uri="{FF2B5EF4-FFF2-40B4-BE49-F238E27FC236}">
                <a16:creationId xmlns:a16="http://schemas.microsoft.com/office/drawing/2014/main" id="{2F153B2C-F762-E3BB-07C7-F4886748E0E0}"/>
              </a:ext>
            </a:extLst>
          </p:cNvPr>
          <p:cNvPicPr>
            <a:picLocks noChangeAspect="1"/>
          </p:cNvPicPr>
          <p:nvPr/>
        </p:nvPicPr>
        <p:blipFill>
          <a:blip r:embed="rId4"/>
          <a:stretch>
            <a:fillRect/>
          </a:stretch>
        </p:blipFill>
        <p:spPr>
          <a:xfrm>
            <a:off x="1919752" y="1705583"/>
            <a:ext cx="7887383" cy="4107536"/>
          </a:xfrm>
          <a:prstGeom prst="rect">
            <a:avLst/>
          </a:prstGeom>
        </p:spPr>
      </p:pic>
      <p:pic>
        <p:nvPicPr>
          <p:cNvPr id="8" name="Picture 4">
            <a:extLst>
              <a:ext uri="{FF2B5EF4-FFF2-40B4-BE49-F238E27FC236}">
                <a16:creationId xmlns:a16="http://schemas.microsoft.com/office/drawing/2014/main" id="{437F43A7-0F28-5276-294E-53A6E2546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239" y="2011111"/>
            <a:ext cx="8325451" cy="46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743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5726F60C-9956-DB47-1E9E-B0E5A0091373}"/>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Shortcuts</a:t>
            </a:r>
          </a:p>
        </p:txBody>
      </p:sp>
      <p:pic>
        <p:nvPicPr>
          <p:cNvPr id="6" name="Picture 5">
            <a:extLst>
              <a:ext uri="{FF2B5EF4-FFF2-40B4-BE49-F238E27FC236}">
                <a16:creationId xmlns:a16="http://schemas.microsoft.com/office/drawing/2014/main" id="{F1D07062-1124-B682-A9D6-AD47F977D735}"/>
              </a:ext>
            </a:extLst>
          </p:cNvPr>
          <p:cNvPicPr>
            <a:picLocks noChangeAspect="1"/>
          </p:cNvPicPr>
          <p:nvPr/>
        </p:nvPicPr>
        <p:blipFill>
          <a:blip r:embed="rId2"/>
          <a:stretch>
            <a:fillRect/>
          </a:stretch>
        </p:blipFill>
        <p:spPr>
          <a:xfrm>
            <a:off x="984762" y="1007284"/>
            <a:ext cx="7498730" cy="4084674"/>
          </a:xfrm>
          <a:prstGeom prst="rect">
            <a:avLst/>
          </a:prstGeom>
        </p:spPr>
      </p:pic>
      <p:pic>
        <p:nvPicPr>
          <p:cNvPr id="8" name="Picture 7">
            <a:extLst>
              <a:ext uri="{FF2B5EF4-FFF2-40B4-BE49-F238E27FC236}">
                <a16:creationId xmlns:a16="http://schemas.microsoft.com/office/drawing/2014/main" id="{3D57C5AA-B8D3-21BE-52EA-89CD30CC91AA}"/>
              </a:ext>
            </a:extLst>
          </p:cNvPr>
          <p:cNvPicPr>
            <a:picLocks noChangeAspect="1"/>
          </p:cNvPicPr>
          <p:nvPr/>
        </p:nvPicPr>
        <p:blipFill>
          <a:blip r:embed="rId3"/>
          <a:stretch>
            <a:fillRect/>
          </a:stretch>
        </p:blipFill>
        <p:spPr>
          <a:xfrm>
            <a:off x="5928133" y="2675628"/>
            <a:ext cx="5681253" cy="3950313"/>
          </a:xfrm>
          <a:prstGeom prst="rect">
            <a:avLst/>
          </a:prstGeom>
        </p:spPr>
      </p:pic>
    </p:spTree>
    <p:extLst>
      <p:ext uri="{BB962C8B-B14F-4D97-AF65-F5344CB8AC3E}">
        <p14:creationId xmlns:p14="http://schemas.microsoft.com/office/powerpoint/2010/main" val="2187368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F7FAB0D-5100-A377-7C50-C8953AB6A5BA}"/>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SQL Endpoint</a:t>
            </a:r>
          </a:p>
        </p:txBody>
      </p:sp>
      <p:pic>
        <p:nvPicPr>
          <p:cNvPr id="6" name="Picture 5">
            <a:extLst>
              <a:ext uri="{FF2B5EF4-FFF2-40B4-BE49-F238E27FC236}">
                <a16:creationId xmlns:a16="http://schemas.microsoft.com/office/drawing/2014/main" id="{7B53BD2B-7FB7-548D-74DD-EA10614974AB}"/>
              </a:ext>
            </a:extLst>
          </p:cNvPr>
          <p:cNvPicPr>
            <a:picLocks noChangeAspect="1"/>
          </p:cNvPicPr>
          <p:nvPr/>
        </p:nvPicPr>
        <p:blipFill>
          <a:blip r:embed="rId2"/>
          <a:stretch>
            <a:fillRect/>
          </a:stretch>
        </p:blipFill>
        <p:spPr>
          <a:xfrm>
            <a:off x="918638" y="752952"/>
            <a:ext cx="6950042" cy="3848433"/>
          </a:xfrm>
          <a:prstGeom prst="rect">
            <a:avLst/>
          </a:prstGeom>
        </p:spPr>
      </p:pic>
      <p:pic>
        <p:nvPicPr>
          <p:cNvPr id="8" name="Picture 7">
            <a:extLst>
              <a:ext uri="{FF2B5EF4-FFF2-40B4-BE49-F238E27FC236}">
                <a16:creationId xmlns:a16="http://schemas.microsoft.com/office/drawing/2014/main" id="{FDADBDD1-0DEB-31CE-92AF-2A3024D35709}"/>
              </a:ext>
            </a:extLst>
          </p:cNvPr>
          <p:cNvPicPr>
            <a:picLocks noChangeAspect="1"/>
          </p:cNvPicPr>
          <p:nvPr/>
        </p:nvPicPr>
        <p:blipFill>
          <a:blip r:embed="rId3"/>
          <a:stretch>
            <a:fillRect/>
          </a:stretch>
        </p:blipFill>
        <p:spPr>
          <a:xfrm>
            <a:off x="2509603" y="2409028"/>
            <a:ext cx="8763759" cy="3696020"/>
          </a:xfrm>
          <a:prstGeom prst="rect">
            <a:avLst/>
          </a:prstGeom>
        </p:spPr>
      </p:pic>
    </p:spTree>
    <p:extLst>
      <p:ext uri="{BB962C8B-B14F-4D97-AF65-F5344CB8AC3E}">
        <p14:creationId xmlns:p14="http://schemas.microsoft.com/office/powerpoint/2010/main" val="1977894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BBD2C0E-348F-9069-AF42-D59E5AE9790B}"/>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Notebooks in VS</a:t>
            </a:r>
            <a:r>
              <a:rPr kumimoji="0" lang="en-US" sz="3600" b="0" i="0" u="none" strike="noStrike" kern="1200" cap="none" spc="-50" normalizeH="0" noProof="0" dirty="0">
                <a:ln w="3175">
                  <a:noFill/>
                </a:ln>
                <a:solidFill>
                  <a:srgbClr val="117865"/>
                </a:solidFill>
                <a:effectLst/>
                <a:uLnTx/>
                <a:uFillTx/>
                <a:latin typeface="Segoe UI Semibold"/>
                <a:ea typeface="+mn-ea"/>
                <a:cs typeface="Segoe UI" pitchFamily="34" charset="0"/>
              </a:rPr>
              <a:t> Code</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6" name="Picture Placeholder 3">
            <a:extLst>
              <a:ext uri="{FF2B5EF4-FFF2-40B4-BE49-F238E27FC236}">
                <a16:creationId xmlns:a16="http://schemas.microsoft.com/office/drawing/2014/main" id="{D7B68AE0-7994-F7EB-B326-B404953083D7}"/>
              </a:ext>
            </a:extLst>
          </p:cNvPr>
          <p:cNvPicPr>
            <a:picLocks noChangeAspect="1"/>
          </p:cNvPicPr>
          <p:nvPr/>
        </p:nvPicPr>
        <p:blipFill>
          <a:blip r:embed="rId2"/>
          <a:srcRect t="6267" b="6267"/>
          <a:stretch>
            <a:fillRect/>
          </a:stretch>
        </p:blipFill>
        <p:spPr>
          <a:xfrm>
            <a:off x="293688" y="860425"/>
            <a:ext cx="11604625" cy="5710238"/>
          </a:xfrm>
          <a:prstGeom prst="rect">
            <a:avLst/>
          </a:prstGeom>
        </p:spPr>
      </p:pic>
    </p:spTree>
    <p:extLst>
      <p:ext uri="{BB962C8B-B14F-4D97-AF65-F5344CB8AC3E}">
        <p14:creationId xmlns:p14="http://schemas.microsoft.com/office/powerpoint/2010/main" val="365591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BBD2C0E-348F-9069-AF42-D59E5AE9790B}"/>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Schedule Notebooks</a:t>
            </a:r>
          </a:p>
        </p:txBody>
      </p:sp>
      <p:pic>
        <p:nvPicPr>
          <p:cNvPr id="2" name="Picture 1">
            <a:extLst>
              <a:ext uri="{FF2B5EF4-FFF2-40B4-BE49-F238E27FC236}">
                <a16:creationId xmlns:a16="http://schemas.microsoft.com/office/drawing/2014/main" id="{43BD4350-2397-FCF1-8455-E23661BC094C}"/>
              </a:ext>
            </a:extLst>
          </p:cNvPr>
          <p:cNvPicPr>
            <a:picLocks noChangeAspect="1"/>
          </p:cNvPicPr>
          <p:nvPr/>
        </p:nvPicPr>
        <p:blipFill>
          <a:blip r:embed="rId2"/>
          <a:stretch>
            <a:fillRect/>
          </a:stretch>
        </p:blipFill>
        <p:spPr>
          <a:xfrm>
            <a:off x="2460327" y="971357"/>
            <a:ext cx="7271344" cy="5508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1463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a:bodyPr>
          <a:lstStyle/>
          <a:p>
            <a:r>
              <a:rPr lang="en-US" sz="8000" dirty="0"/>
              <a:t> </a:t>
            </a:r>
            <a:br>
              <a:rPr lang="en-US" sz="16600" dirty="0"/>
            </a:br>
            <a:r>
              <a:rPr lang="en-US" sz="16600" dirty="0"/>
              <a:t>demo</a:t>
            </a:r>
            <a:endParaRPr lang="nl-BE" sz="16600" dirty="0"/>
          </a:p>
        </p:txBody>
      </p:sp>
    </p:spTree>
    <p:extLst>
      <p:ext uri="{BB962C8B-B14F-4D97-AF65-F5344CB8AC3E}">
        <p14:creationId xmlns:p14="http://schemas.microsoft.com/office/powerpoint/2010/main" val="4211441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warehouse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3112673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5946026-8AB4-BD94-A9BB-92BC7DCFB8CE}"/>
              </a:ext>
            </a:extLst>
          </p:cNvPr>
          <p:cNvGrpSpPr/>
          <p:nvPr/>
        </p:nvGrpSpPr>
        <p:grpSpPr>
          <a:xfrm>
            <a:off x="1488149" y="996545"/>
            <a:ext cx="2204884" cy="2204884"/>
            <a:chOff x="584200" y="2424171"/>
            <a:chExt cx="2204884" cy="2204884"/>
          </a:xfrm>
        </p:grpSpPr>
        <p:sp>
          <p:nvSpPr>
            <p:cNvPr id="20" name="Rectangle: Rounded Corners 19">
              <a:extLst>
                <a:ext uri="{FF2B5EF4-FFF2-40B4-BE49-F238E27FC236}">
                  <a16:creationId xmlns:a16="http://schemas.microsoft.com/office/drawing/2014/main" id="{21F521BE-4D88-EDF5-07AF-31A4A67972C3}"/>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16D46C30-405E-AF16-9611-7C1CA1742855}"/>
                </a:ext>
              </a:extLst>
            </p:cNvPr>
            <p:cNvSpPr txBox="1"/>
            <p:nvPr/>
          </p:nvSpPr>
          <p:spPr>
            <a:xfrm>
              <a:off x="895751" y="3930967"/>
              <a:ext cx="1590692"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Synapse Data </a:t>
              </a:r>
              <a:br>
                <a:rPr kumimoji="0" lang="en-US" sz="2000" b="0" i="0" u="none" strike="noStrike" kern="0" cap="none" spc="0" normalizeH="0" baseline="0" noProof="0">
                  <a:ln>
                    <a:noFill/>
                  </a:ln>
                  <a:solidFill>
                    <a:srgbClr val="000000"/>
                  </a:solidFill>
                  <a:effectLst/>
                  <a:uLnTx/>
                  <a:uFillTx/>
                  <a:latin typeface="Segoe UI"/>
                  <a:cs typeface="+mn-cs"/>
                </a:rPr>
              </a:br>
              <a:r>
                <a:rPr kumimoji="0" lang="en-US" sz="2000" b="0" i="0" u="none" strike="noStrike" kern="0" cap="none" spc="0" normalizeH="0" baseline="0" noProof="0">
                  <a:ln>
                    <a:noFill/>
                  </a:ln>
                  <a:solidFill>
                    <a:srgbClr val="000000"/>
                  </a:solidFill>
                  <a:effectLst/>
                  <a:uLnTx/>
                  <a:uFillTx/>
                  <a:latin typeface="Segoe UI"/>
                  <a:cs typeface="+mn-cs"/>
                </a:rPr>
                <a:t>Warehouse</a:t>
              </a:r>
            </a:p>
          </p:txBody>
        </p:sp>
      </p:grpSp>
      <p:grpSp>
        <p:nvGrpSpPr>
          <p:cNvPr id="22" name="Group 21">
            <a:extLst>
              <a:ext uri="{FF2B5EF4-FFF2-40B4-BE49-F238E27FC236}">
                <a16:creationId xmlns:a16="http://schemas.microsoft.com/office/drawing/2014/main" id="{831FB964-0F38-42A8-1EAC-90D5F84866E5}"/>
              </a:ext>
            </a:extLst>
          </p:cNvPr>
          <p:cNvGrpSpPr/>
          <p:nvPr/>
        </p:nvGrpSpPr>
        <p:grpSpPr>
          <a:xfrm>
            <a:off x="1488873" y="4044699"/>
            <a:ext cx="2204884" cy="2204884"/>
            <a:chOff x="3410280" y="2424171"/>
            <a:chExt cx="2204884" cy="2204884"/>
          </a:xfrm>
        </p:grpSpPr>
        <p:sp>
          <p:nvSpPr>
            <p:cNvPr id="23" name="Rectangle: Rounded Corners 22">
              <a:extLst>
                <a:ext uri="{FF2B5EF4-FFF2-40B4-BE49-F238E27FC236}">
                  <a16:creationId xmlns:a16="http://schemas.microsoft.com/office/drawing/2014/main" id="{189481C6-7C51-BFD2-F097-B23076326B1D}"/>
                </a:ext>
              </a:extLst>
            </p:cNvPr>
            <p:cNvSpPr/>
            <p:nvPr/>
          </p:nvSpPr>
          <p:spPr bwMode="auto">
            <a:xfrm>
              <a:off x="341028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CA9D9CFC-C587-DA2D-7BDD-62073ADB1650}"/>
                </a:ext>
              </a:extLst>
            </p:cNvPr>
            <p:cNvSpPr txBox="1"/>
            <p:nvPr/>
          </p:nvSpPr>
          <p:spPr>
            <a:xfrm>
              <a:off x="3479142" y="3869514"/>
              <a:ext cx="2035493"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SQL Endpoint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on the </a:t>
              </a:r>
              <a:r>
                <a:rPr kumimoji="0" lang="en-US" sz="2000" b="0" i="0" u="none" strike="noStrike" kern="0" cap="none" spc="0" normalizeH="0" baseline="0" noProof="0" err="1">
                  <a:ln>
                    <a:noFill/>
                  </a:ln>
                  <a:solidFill>
                    <a:srgbClr val="000000"/>
                  </a:solidFill>
                  <a:effectLst/>
                  <a:uLnTx/>
                  <a:uFillTx/>
                  <a:latin typeface="Segoe UI"/>
                  <a:cs typeface="+mn-cs"/>
                </a:rPr>
                <a:t>LakeHouse</a:t>
              </a:r>
              <a:endParaRPr kumimoji="0" lang="en-US" sz="2000" b="0" i="0" u="none" strike="noStrike" kern="0" cap="none" spc="0" normalizeH="0" baseline="0" noProof="0">
                <a:ln>
                  <a:noFill/>
                </a:ln>
                <a:solidFill>
                  <a:srgbClr val="000000"/>
                </a:solidFill>
                <a:effectLst/>
                <a:uLnTx/>
                <a:uFillTx/>
                <a:latin typeface="Segoe UI"/>
                <a:cs typeface="+mn-cs"/>
              </a:endParaRPr>
            </a:p>
          </p:txBody>
        </p:sp>
      </p:grpSp>
      <p:sp>
        <p:nvSpPr>
          <p:cNvPr id="25" name="TextBox 24">
            <a:extLst>
              <a:ext uri="{FF2B5EF4-FFF2-40B4-BE49-F238E27FC236}">
                <a16:creationId xmlns:a16="http://schemas.microsoft.com/office/drawing/2014/main" id="{C2AE0016-8669-0758-50B7-B02B8F6F2A1B}"/>
              </a:ext>
            </a:extLst>
          </p:cNvPr>
          <p:cNvSpPr txBox="1"/>
          <p:nvPr/>
        </p:nvSpPr>
        <p:spPr>
          <a:xfrm>
            <a:off x="4235231" y="2014793"/>
            <a:ext cx="2511906"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Full T-SQL Commands</a:t>
            </a:r>
          </a:p>
        </p:txBody>
      </p:sp>
      <p:pic>
        <p:nvPicPr>
          <p:cNvPr id="26" name="Graphic 25">
            <a:extLst>
              <a:ext uri="{FF2B5EF4-FFF2-40B4-BE49-F238E27FC236}">
                <a16:creationId xmlns:a16="http://schemas.microsoft.com/office/drawing/2014/main" id="{56CC0017-E9AF-66E7-B4C7-3E8C74E713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159" y="1581942"/>
            <a:ext cx="838864" cy="838864"/>
          </a:xfrm>
          <a:prstGeom prst="rect">
            <a:avLst/>
          </a:prstGeom>
        </p:spPr>
      </p:pic>
      <p:pic>
        <p:nvPicPr>
          <p:cNvPr id="27" name="Graphic 26">
            <a:extLst>
              <a:ext uri="{FF2B5EF4-FFF2-40B4-BE49-F238E27FC236}">
                <a16:creationId xmlns:a16="http://schemas.microsoft.com/office/drawing/2014/main" id="{5E8E3901-7B74-E5AC-F27B-32536858B3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2933" y="4668543"/>
            <a:ext cx="736765" cy="736765"/>
          </a:xfrm>
          <a:prstGeom prst="rect">
            <a:avLst/>
          </a:prstGeom>
        </p:spPr>
      </p:pic>
      <p:sp>
        <p:nvSpPr>
          <p:cNvPr id="28" name="TextBox 27">
            <a:extLst>
              <a:ext uri="{FF2B5EF4-FFF2-40B4-BE49-F238E27FC236}">
                <a16:creationId xmlns:a16="http://schemas.microsoft.com/office/drawing/2014/main" id="{AEC3CB98-979B-2867-72FC-E12813C5C15E}"/>
              </a:ext>
            </a:extLst>
          </p:cNvPr>
          <p:cNvSpPr txBox="1"/>
          <p:nvPr/>
        </p:nvSpPr>
        <p:spPr>
          <a:xfrm>
            <a:off x="4235231" y="2676811"/>
            <a:ext cx="3565207"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Several data ingestion methods</a:t>
            </a:r>
          </a:p>
        </p:txBody>
      </p:sp>
      <p:sp>
        <p:nvSpPr>
          <p:cNvPr id="29" name="TextBox 28">
            <a:extLst>
              <a:ext uri="{FF2B5EF4-FFF2-40B4-BE49-F238E27FC236}">
                <a16:creationId xmlns:a16="http://schemas.microsoft.com/office/drawing/2014/main" id="{0B517D5E-454D-A740-C812-CBC85E042129}"/>
              </a:ext>
            </a:extLst>
          </p:cNvPr>
          <p:cNvSpPr txBox="1"/>
          <p:nvPr/>
        </p:nvSpPr>
        <p:spPr>
          <a:xfrm>
            <a:off x="4235231" y="4993252"/>
            <a:ext cx="3263009"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Read-only T-SQL Commands</a:t>
            </a:r>
          </a:p>
        </p:txBody>
      </p:sp>
      <p:sp>
        <p:nvSpPr>
          <p:cNvPr id="30" name="TextBox 29">
            <a:extLst>
              <a:ext uri="{FF2B5EF4-FFF2-40B4-BE49-F238E27FC236}">
                <a16:creationId xmlns:a16="http://schemas.microsoft.com/office/drawing/2014/main" id="{D64CCE2D-F40E-5CF3-CC65-EB713F55DB88}"/>
              </a:ext>
            </a:extLst>
          </p:cNvPr>
          <p:cNvSpPr txBox="1"/>
          <p:nvPr/>
        </p:nvSpPr>
        <p:spPr>
          <a:xfrm>
            <a:off x="4235231" y="1300633"/>
            <a:ext cx="2622577"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Created in a workspace</a:t>
            </a:r>
          </a:p>
        </p:txBody>
      </p:sp>
      <p:sp>
        <p:nvSpPr>
          <p:cNvPr id="31" name="TextBox 30">
            <a:extLst>
              <a:ext uri="{FF2B5EF4-FFF2-40B4-BE49-F238E27FC236}">
                <a16:creationId xmlns:a16="http://schemas.microsoft.com/office/drawing/2014/main" id="{ABD71BE7-408A-5669-454C-47289BC16C43}"/>
              </a:ext>
            </a:extLst>
          </p:cNvPr>
          <p:cNvSpPr txBox="1"/>
          <p:nvPr/>
        </p:nvSpPr>
        <p:spPr>
          <a:xfrm>
            <a:off x="4235231" y="4298422"/>
            <a:ext cx="4991238" cy="307777"/>
          </a:xfrm>
          <a:prstGeom prst="rect">
            <a:avLst/>
          </a:prstGeom>
          <a:noFill/>
        </p:spPr>
        <p:txBody>
          <a:bodyPr wrap="none" lIns="0" tIns="0" rIns="0" bIns="0" rtlCol="0">
            <a:spAutoFit/>
          </a:bodyPr>
          <a:lstStyle/>
          <a:p>
            <a:pPr defTabSz="914367" fontAlgn="auto">
              <a:spcBef>
                <a:spcPts val="0"/>
              </a:spcBef>
              <a:spcAft>
                <a:spcPts val="0"/>
              </a:spcAft>
            </a:pPr>
            <a:r>
              <a:rPr lang="en-US" sz="2000" b="0" dirty="0">
                <a:solidFill>
                  <a:srgbClr val="49C5B1">
                    <a:lumMod val="50000"/>
                  </a:srgbClr>
                </a:solidFill>
                <a:latin typeface="Segoe UI"/>
                <a:cs typeface="+mn-cs"/>
              </a:rPr>
              <a:t>Automatically created with every </a:t>
            </a:r>
            <a:r>
              <a:rPr lang="en-US" sz="2000" b="0" dirty="0" err="1">
                <a:solidFill>
                  <a:srgbClr val="49C5B1">
                    <a:lumMod val="50000"/>
                  </a:srgbClr>
                </a:solidFill>
                <a:latin typeface="Segoe UI"/>
                <a:cs typeface="+mn-cs"/>
              </a:rPr>
              <a:t>LakeHouse</a:t>
            </a:r>
            <a:endParaRPr lang="en-US" sz="2000" b="0" dirty="0">
              <a:solidFill>
                <a:srgbClr val="49C5B1">
                  <a:lumMod val="50000"/>
                </a:srgbClr>
              </a:solidFill>
              <a:latin typeface="Segoe UI"/>
              <a:cs typeface="+mn-cs"/>
            </a:endParaRPr>
          </a:p>
        </p:txBody>
      </p:sp>
      <p:sp>
        <p:nvSpPr>
          <p:cNvPr id="32" name="TextBox 31">
            <a:extLst>
              <a:ext uri="{FF2B5EF4-FFF2-40B4-BE49-F238E27FC236}">
                <a16:creationId xmlns:a16="http://schemas.microsoft.com/office/drawing/2014/main" id="{74515131-07EB-C829-970B-6F252BB444A9}"/>
              </a:ext>
            </a:extLst>
          </p:cNvPr>
          <p:cNvSpPr txBox="1"/>
          <p:nvPr/>
        </p:nvSpPr>
        <p:spPr>
          <a:xfrm>
            <a:off x="4235231" y="5688082"/>
            <a:ext cx="1639488"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Data ingested </a:t>
            </a:r>
          </a:p>
        </p:txBody>
      </p:sp>
    </p:spTree>
    <p:extLst>
      <p:ext uri="{BB962C8B-B14F-4D97-AF65-F5344CB8AC3E}">
        <p14:creationId xmlns:p14="http://schemas.microsoft.com/office/powerpoint/2010/main" val="1273325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what is</a:t>
            </a:r>
            <a:br>
              <a:rPr lang="en-US" sz="7200" dirty="0"/>
            </a:br>
            <a:r>
              <a:rPr lang="en-US" sz="7200" dirty="0"/>
              <a:t>Microsoft Fabric?</a:t>
            </a:r>
            <a:endParaRPr lang="nl-BE" sz="7200" b="1" dirty="0"/>
          </a:p>
        </p:txBody>
      </p:sp>
    </p:spTree>
    <p:extLst>
      <p:ext uri="{BB962C8B-B14F-4D97-AF65-F5344CB8AC3E}">
        <p14:creationId xmlns:p14="http://schemas.microsoft.com/office/powerpoint/2010/main" val="3964894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ree Cemetery Tombstone photo and picture">
            <a:extLst>
              <a:ext uri="{FF2B5EF4-FFF2-40B4-BE49-F238E27FC236}">
                <a16:creationId xmlns:a16="http://schemas.microsoft.com/office/drawing/2014/main" id="{51CCD494-A779-0907-A82C-354355D9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solidFill>
                <a:schemeClr val="bg1"/>
              </a:solidFill>
            </a:endParaRPr>
          </a:p>
          <a:p>
            <a:pPr marL="0" indent="0">
              <a:buNone/>
            </a:pPr>
            <a:r>
              <a:rPr lang="en-US" sz="7200" dirty="0">
                <a:solidFill>
                  <a:schemeClr val="bg1"/>
                </a:solidFill>
              </a:rPr>
              <a:t>this is not Synapse Dedicated SQL Pools</a:t>
            </a:r>
            <a:endParaRPr lang="nl-BE" sz="7200" b="1" dirty="0">
              <a:solidFill>
                <a:schemeClr val="bg1"/>
              </a:solidFill>
            </a:endParaRPr>
          </a:p>
        </p:txBody>
      </p:sp>
    </p:spTree>
    <p:extLst>
      <p:ext uri="{BB962C8B-B14F-4D97-AF65-F5344CB8AC3E}">
        <p14:creationId xmlns:p14="http://schemas.microsoft.com/office/powerpoint/2010/main" val="16684529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DA193-89F6-1E81-BE1E-853071820566}"/>
              </a:ext>
            </a:extLst>
          </p:cNvPr>
          <p:cNvSpPr>
            <a:spLocks noGrp="1"/>
          </p:cNvSpPr>
          <p:nvPr>
            <p:ph type="title"/>
          </p:nvPr>
        </p:nvSpPr>
        <p:spPr/>
        <p:txBody>
          <a:bodyPr/>
          <a:lstStyle/>
          <a:p>
            <a:r>
              <a:rPr lang="en-US" dirty="0"/>
              <a:t>Build your warehouse</a:t>
            </a:r>
            <a:endParaRPr lang="nl-BE" dirty="0"/>
          </a:p>
        </p:txBody>
      </p:sp>
      <p:pic>
        <p:nvPicPr>
          <p:cNvPr id="7" name="Picture 6">
            <a:extLst>
              <a:ext uri="{FF2B5EF4-FFF2-40B4-BE49-F238E27FC236}">
                <a16:creationId xmlns:a16="http://schemas.microsoft.com/office/drawing/2014/main" id="{9A859814-7038-C6DE-8964-65B9BDAF1E49}"/>
              </a:ext>
            </a:extLst>
          </p:cNvPr>
          <p:cNvPicPr>
            <a:picLocks noChangeAspect="1"/>
          </p:cNvPicPr>
          <p:nvPr/>
        </p:nvPicPr>
        <p:blipFill>
          <a:blip r:embed="rId2"/>
          <a:stretch>
            <a:fillRect/>
          </a:stretch>
        </p:blipFill>
        <p:spPr>
          <a:xfrm>
            <a:off x="0" y="1302836"/>
            <a:ext cx="12192000" cy="3505758"/>
          </a:xfrm>
          <a:prstGeom prst="rect">
            <a:avLst/>
          </a:prstGeom>
        </p:spPr>
      </p:pic>
      <p:pic>
        <p:nvPicPr>
          <p:cNvPr id="5" name="Picture 4">
            <a:extLst>
              <a:ext uri="{FF2B5EF4-FFF2-40B4-BE49-F238E27FC236}">
                <a16:creationId xmlns:a16="http://schemas.microsoft.com/office/drawing/2014/main" id="{63FD5524-FFCC-324C-9076-B652D82349DE}"/>
              </a:ext>
            </a:extLst>
          </p:cNvPr>
          <p:cNvPicPr>
            <a:picLocks noChangeAspect="1"/>
          </p:cNvPicPr>
          <p:nvPr/>
        </p:nvPicPr>
        <p:blipFill>
          <a:blip r:embed="rId3"/>
          <a:stretch>
            <a:fillRect/>
          </a:stretch>
        </p:blipFill>
        <p:spPr>
          <a:xfrm>
            <a:off x="3467068" y="2409148"/>
            <a:ext cx="7872142" cy="4252328"/>
          </a:xfrm>
          <a:prstGeom prst="rect">
            <a:avLst/>
          </a:prstGeom>
        </p:spPr>
      </p:pic>
    </p:spTree>
    <p:extLst>
      <p:ext uri="{BB962C8B-B14F-4D97-AF65-F5344CB8AC3E}">
        <p14:creationId xmlns:p14="http://schemas.microsoft.com/office/powerpoint/2010/main" val="2689504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BD1A1-8C1B-51D8-D671-F340DAEA1388}"/>
              </a:ext>
            </a:extLst>
          </p:cNvPr>
          <p:cNvPicPr>
            <a:picLocks noChangeAspect="1"/>
          </p:cNvPicPr>
          <p:nvPr/>
        </p:nvPicPr>
        <p:blipFill>
          <a:blip r:embed="rId3"/>
          <a:stretch>
            <a:fillRect/>
          </a:stretch>
        </p:blipFill>
        <p:spPr>
          <a:xfrm>
            <a:off x="1291560" y="1192219"/>
            <a:ext cx="8458506" cy="4473562"/>
          </a:xfrm>
          <a:prstGeom prst="rect">
            <a:avLst/>
          </a:prstGeom>
        </p:spPr>
      </p:pic>
      <p:sp>
        <p:nvSpPr>
          <p:cNvPr id="5" name="Rectangle 4">
            <a:extLst>
              <a:ext uri="{FF2B5EF4-FFF2-40B4-BE49-F238E27FC236}">
                <a16:creationId xmlns:a16="http://schemas.microsoft.com/office/drawing/2014/main" id="{F2B0F802-2B44-82CB-6063-DB1B66D5F730}"/>
              </a:ext>
            </a:extLst>
          </p:cNvPr>
          <p:cNvSpPr/>
          <p:nvPr/>
        </p:nvSpPr>
        <p:spPr>
          <a:xfrm>
            <a:off x="1578214" y="4050990"/>
            <a:ext cx="4403387"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2211882-A4C2-57AB-1010-77C7EEFEC702}"/>
              </a:ext>
            </a:extLst>
          </p:cNvPr>
          <p:cNvSpPr/>
          <p:nvPr/>
        </p:nvSpPr>
        <p:spPr>
          <a:xfrm>
            <a:off x="1578214" y="5020513"/>
            <a:ext cx="1507790"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9C7CA145-6B21-02D7-AEB5-ECA94E78600A}"/>
              </a:ext>
            </a:extLst>
          </p:cNvPr>
          <p:cNvPicPr>
            <a:picLocks noChangeAspect="1"/>
          </p:cNvPicPr>
          <p:nvPr/>
        </p:nvPicPr>
        <p:blipFill>
          <a:blip r:embed="rId4"/>
          <a:stretch>
            <a:fillRect/>
          </a:stretch>
        </p:blipFill>
        <p:spPr>
          <a:xfrm>
            <a:off x="4564930" y="4605467"/>
            <a:ext cx="6992746" cy="1344083"/>
          </a:xfrm>
          <a:prstGeom prst="rect">
            <a:avLst/>
          </a:prstGeom>
        </p:spPr>
      </p:pic>
      <p:sp>
        <p:nvSpPr>
          <p:cNvPr id="9" name="Rectangle 8">
            <a:extLst>
              <a:ext uri="{FF2B5EF4-FFF2-40B4-BE49-F238E27FC236}">
                <a16:creationId xmlns:a16="http://schemas.microsoft.com/office/drawing/2014/main" id="{3C359C71-914C-D52D-355C-6265DAFB79A8}"/>
              </a:ext>
            </a:extLst>
          </p:cNvPr>
          <p:cNvSpPr/>
          <p:nvPr/>
        </p:nvSpPr>
        <p:spPr>
          <a:xfrm>
            <a:off x="9086506" y="5092682"/>
            <a:ext cx="2142485"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122" name="Picture 2" descr="Movie gif. Jim Carrey as Fletcher Reede from Liar Liar clutches his face as he leans away in playful horror.">
            <a:extLst>
              <a:ext uri="{FF2B5EF4-FFF2-40B4-BE49-F238E27FC236}">
                <a16:creationId xmlns:a16="http://schemas.microsoft.com/office/drawing/2014/main" id="{33FDA740-BD38-D730-29B0-77DC88EAE1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5934" y="1192219"/>
            <a:ext cx="33147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95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ingestion</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922521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555AA-2925-A826-289E-2B0AAE799BC0}"/>
              </a:ext>
            </a:extLst>
          </p:cNvPr>
          <p:cNvSpPr>
            <a:spLocks noGrp="1"/>
          </p:cNvSpPr>
          <p:nvPr>
            <p:ph type="title"/>
          </p:nvPr>
        </p:nvSpPr>
        <p:spPr/>
        <p:txBody>
          <a:bodyPr/>
          <a:lstStyle/>
          <a:p>
            <a:endParaRPr lang="nl-BE"/>
          </a:p>
        </p:txBody>
      </p:sp>
      <p:grpSp>
        <p:nvGrpSpPr>
          <p:cNvPr id="25" name="Group 24">
            <a:extLst>
              <a:ext uri="{FF2B5EF4-FFF2-40B4-BE49-F238E27FC236}">
                <a16:creationId xmlns:a16="http://schemas.microsoft.com/office/drawing/2014/main" id="{72A1764D-4314-9FD9-6B16-D2EA3CA3CB35}"/>
              </a:ext>
            </a:extLst>
          </p:cNvPr>
          <p:cNvGrpSpPr/>
          <p:nvPr/>
        </p:nvGrpSpPr>
        <p:grpSpPr>
          <a:xfrm>
            <a:off x="9402916" y="2427854"/>
            <a:ext cx="2204884" cy="2204884"/>
            <a:chOff x="9402916" y="2427854"/>
            <a:chExt cx="2204884" cy="2204884"/>
          </a:xfrm>
        </p:grpSpPr>
        <p:sp>
          <p:nvSpPr>
            <p:cNvPr id="26" name="Rectangle: Rounded Corners 25">
              <a:extLst>
                <a:ext uri="{FF2B5EF4-FFF2-40B4-BE49-F238E27FC236}">
                  <a16:creationId xmlns:a16="http://schemas.microsoft.com/office/drawing/2014/main" id="{F221C5D4-1F6E-581E-ADEB-4E9A7A285F1B}"/>
                </a:ext>
              </a:extLst>
            </p:cNvPr>
            <p:cNvSpPr/>
            <p:nvPr/>
          </p:nvSpPr>
          <p:spPr bwMode="auto">
            <a:xfrm>
              <a:off x="9402916" y="2427854"/>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81A77E89-702B-F1EE-BF8E-237632D376D4}"/>
                </a:ext>
              </a:extLst>
            </p:cNvPr>
            <p:cNvSpPr txBox="1"/>
            <p:nvPr/>
          </p:nvSpPr>
          <p:spPr>
            <a:xfrm>
              <a:off x="9874770" y="3873197"/>
              <a:ext cx="1229504" cy="307777"/>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Data Flows</a:t>
              </a:r>
            </a:p>
          </p:txBody>
        </p:sp>
      </p:grpSp>
      <p:grpSp>
        <p:nvGrpSpPr>
          <p:cNvPr id="28" name="Group 27">
            <a:extLst>
              <a:ext uri="{FF2B5EF4-FFF2-40B4-BE49-F238E27FC236}">
                <a16:creationId xmlns:a16="http://schemas.microsoft.com/office/drawing/2014/main" id="{03CB20EF-F11F-8205-19A5-C48A2DF3B3AF}"/>
              </a:ext>
            </a:extLst>
          </p:cNvPr>
          <p:cNvGrpSpPr/>
          <p:nvPr/>
        </p:nvGrpSpPr>
        <p:grpSpPr>
          <a:xfrm>
            <a:off x="6463344" y="2424171"/>
            <a:ext cx="2204884" cy="2204884"/>
            <a:chOff x="584200" y="2424171"/>
            <a:chExt cx="2204884" cy="2204884"/>
          </a:xfrm>
        </p:grpSpPr>
        <p:sp>
          <p:nvSpPr>
            <p:cNvPr id="29" name="Rectangle: Rounded Corners 28">
              <a:extLst>
                <a:ext uri="{FF2B5EF4-FFF2-40B4-BE49-F238E27FC236}">
                  <a16:creationId xmlns:a16="http://schemas.microsoft.com/office/drawing/2014/main" id="{B7327DBB-3903-1CA3-F915-1DA9389E5AE6}"/>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F18E89F5-C624-163D-028D-62E7B6AAF65F}"/>
                </a:ext>
              </a:extLst>
            </p:cNvPr>
            <p:cNvSpPr txBox="1"/>
            <p:nvPr/>
          </p:nvSpPr>
          <p:spPr>
            <a:xfrm>
              <a:off x="709561" y="4075991"/>
              <a:ext cx="1960716"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Data pipelines</a:t>
              </a:r>
            </a:p>
          </p:txBody>
        </p:sp>
      </p:grpSp>
      <p:grpSp>
        <p:nvGrpSpPr>
          <p:cNvPr id="31" name="Group 30">
            <a:extLst>
              <a:ext uri="{FF2B5EF4-FFF2-40B4-BE49-F238E27FC236}">
                <a16:creationId xmlns:a16="http://schemas.microsoft.com/office/drawing/2014/main" id="{1310ED3B-0E57-138C-E67B-5ED6649F3D37}"/>
              </a:ext>
            </a:extLst>
          </p:cNvPr>
          <p:cNvGrpSpPr/>
          <p:nvPr/>
        </p:nvGrpSpPr>
        <p:grpSpPr>
          <a:xfrm>
            <a:off x="584200" y="2424171"/>
            <a:ext cx="2204884" cy="2204884"/>
            <a:chOff x="584200" y="2424171"/>
            <a:chExt cx="2204884" cy="2204884"/>
          </a:xfrm>
        </p:grpSpPr>
        <p:sp>
          <p:nvSpPr>
            <p:cNvPr id="32" name="Rectangle: Rounded Corners 31">
              <a:extLst>
                <a:ext uri="{FF2B5EF4-FFF2-40B4-BE49-F238E27FC236}">
                  <a16:creationId xmlns:a16="http://schemas.microsoft.com/office/drawing/2014/main" id="{52A5287E-AD0D-B760-F1AD-AF06C2AB9EBD}"/>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3C43A897-8393-5B23-E8A2-D289BC02A38D}"/>
                </a:ext>
              </a:extLst>
            </p:cNvPr>
            <p:cNvSpPr txBox="1"/>
            <p:nvPr/>
          </p:nvSpPr>
          <p:spPr>
            <a:xfrm>
              <a:off x="1060861" y="4075991"/>
              <a:ext cx="1251561"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Notebooks</a:t>
              </a:r>
            </a:p>
          </p:txBody>
        </p:sp>
      </p:grpSp>
      <p:grpSp>
        <p:nvGrpSpPr>
          <p:cNvPr id="34" name="Group 33">
            <a:extLst>
              <a:ext uri="{FF2B5EF4-FFF2-40B4-BE49-F238E27FC236}">
                <a16:creationId xmlns:a16="http://schemas.microsoft.com/office/drawing/2014/main" id="{B50A8FA5-2DF6-93C9-82A3-8AC87E3645F5}"/>
              </a:ext>
            </a:extLst>
          </p:cNvPr>
          <p:cNvGrpSpPr/>
          <p:nvPr/>
        </p:nvGrpSpPr>
        <p:grpSpPr>
          <a:xfrm>
            <a:off x="3523772" y="2424171"/>
            <a:ext cx="2204884" cy="2204884"/>
            <a:chOff x="3410280" y="2424171"/>
            <a:chExt cx="2204884" cy="2204884"/>
          </a:xfrm>
        </p:grpSpPr>
        <p:sp>
          <p:nvSpPr>
            <p:cNvPr id="35" name="Rectangle: Rounded Corners 34">
              <a:extLst>
                <a:ext uri="{FF2B5EF4-FFF2-40B4-BE49-F238E27FC236}">
                  <a16:creationId xmlns:a16="http://schemas.microsoft.com/office/drawing/2014/main" id="{29B78CD9-8DF1-4C44-6DCE-7212E842364C}"/>
                </a:ext>
              </a:extLst>
            </p:cNvPr>
            <p:cNvSpPr/>
            <p:nvPr/>
          </p:nvSpPr>
          <p:spPr bwMode="auto">
            <a:xfrm>
              <a:off x="341028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40DD254E-3A0A-6356-22C2-B632CD15D990}"/>
                </a:ext>
              </a:extLst>
            </p:cNvPr>
            <p:cNvSpPr txBox="1"/>
            <p:nvPr/>
          </p:nvSpPr>
          <p:spPr>
            <a:xfrm>
              <a:off x="3886941" y="3869514"/>
              <a:ext cx="1219886"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Spark Job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Definitions</a:t>
              </a:r>
            </a:p>
          </p:txBody>
        </p:sp>
      </p:grpSp>
      <p:cxnSp>
        <p:nvCxnSpPr>
          <p:cNvPr id="37" name="Straight Connector 36">
            <a:extLst>
              <a:ext uri="{FF2B5EF4-FFF2-40B4-BE49-F238E27FC236}">
                <a16:creationId xmlns:a16="http://schemas.microsoft.com/office/drawing/2014/main" id="{DAC94306-15F9-7F2D-0E9F-E9EF90DD4C48}"/>
              </a:ext>
            </a:extLst>
          </p:cNvPr>
          <p:cNvCxnSpPr>
            <a:cxnSpLocks/>
          </p:cNvCxnSpPr>
          <p:nvPr/>
        </p:nvCxnSpPr>
        <p:spPr>
          <a:xfrm>
            <a:off x="584200" y="4934465"/>
            <a:ext cx="5144456" cy="0"/>
          </a:xfrm>
          <a:prstGeom prst="line">
            <a:avLst/>
          </a:prstGeom>
          <a:noFill/>
          <a:ln w="38100" cap="flat" cmpd="sng" algn="ctr">
            <a:solidFill>
              <a:srgbClr val="49C5B1">
                <a:lumMod val="50000"/>
              </a:srgbClr>
            </a:solidFill>
            <a:prstDash val="solid"/>
            <a:headEnd type="none" w="lg" len="med"/>
            <a:tailEnd type="none" w="lg" len="med"/>
          </a:ln>
          <a:effectLst/>
        </p:spPr>
      </p:cxnSp>
      <p:sp>
        <p:nvSpPr>
          <p:cNvPr id="38" name="TextBox 37">
            <a:extLst>
              <a:ext uri="{FF2B5EF4-FFF2-40B4-BE49-F238E27FC236}">
                <a16:creationId xmlns:a16="http://schemas.microsoft.com/office/drawing/2014/main" id="{826198DD-78BB-8515-2F79-9AEE022B29C4}"/>
              </a:ext>
            </a:extLst>
          </p:cNvPr>
          <p:cNvSpPr txBox="1"/>
          <p:nvPr/>
        </p:nvSpPr>
        <p:spPr>
          <a:xfrm>
            <a:off x="1930226" y="5159919"/>
            <a:ext cx="2452403"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Code-based pipelines</a:t>
            </a:r>
          </a:p>
        </p:txBody>
      </p:sp>
      <p:cxnSp>
        <p:nvCxnSpPr>
          <p:cNvPr id="39" name="Straight Connector 38">
            <a:extLst>
              <a:ext uri="{FF2B5EF4-FFF2-40B4-BE49-F238E27FC236}">
                <a16:creationId xmlns:a16="http://schemas.microsoft.com/office/drawing/2014/main" id="{C0F01595-6661-215A-FC20-6181DA58C18C}"/>
              </a:ext>
            </a:extLst>
          </p:cNvPr>
          <p:cNvCxnSpPr>
            <a:cxnSpLocks/>
          </p:cNvCxnSpPr>
          <p:nvPr/>
        </p:nvCxnSpPr>
        <p:spPr>
          <a:xfrm>
            <a:off x="6588705" y="4934465"/>
            <a:ext cx="5144456" cy="0"/>
          </a:xfrm>
          <a:prstGeom prst="line">
            <a:avLst/>
          </a:prstGeom>
          <a:noFill/>
          <a:ln w="38100" cap="flat" cmpd="sng" algn="ctr">
            <a:solidFill>
              <a:srgbClr val="49C5B1">
                <a:lumMod val="50000"/>
              </a:srgbClr>
            </a:solidFill>
            <a:prstDash val="solid"/>
            <a:headEnd type="none" w="lg" len="med"/>
            <a:tailEnd type="none" w="lg" len="med"/>
          </a:ln>
          <a:effectLst/>
        </p:spPr>
      </p:cxnSp>
      <p:sp>
        <p:nvSpPr>
          <p:cNvPr id="40" name="TextBox 39">
            <a:extLst>
              <a:ext uri="{FF2B5EF4-FFF2-40B4-BE49-F238E27FC236}">
                <a16:creationId xmlns:a16="http://schemas.microsoft.com/office/drawing/2014/main" id="{61780B53-8D5B-1D8C-E191-EDC361AE42D9}"/>
              </a:ext>
            </a:extLst>
          </p:cNvPr>
          <p:cNvSpPr txBox="1"/>
          <p:nvPr/>
        </p:nvSpPr>
        <p:spPr>
          <a:xfrm>
            <a:off x="7934731" y="5159919"/>
            <a:ext cx="2102948"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UI-based pipelines</a:t>
            </a:r>
          </a:p>
        </p:txBody>
      </p:sp>
      <p:pic>
        <p:nvPicPr>
          <p:cNvPr id="41" name="Graphic 40">
            <a:extLst>
              <a:ext uri="{FF2B5EF4-FFF2-40B4-BE49-F238E27FC236}">
                <a16:creationId xmlns:a16="http://schemas.microsoft.com/office/drawing/2014/main" id="{3612AA31-EFDC-D227-BA39-524DDC4AFC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42" name="Graphic 41">
            <a:extLst>
              <a:ext uri="{FF2B5EF4-FFF2-40B4-BE49-F238E27FC236}">
                <a16:creationId xmlns:a16="http://schemas.microsoft.com/office/drawing/2014/main" id="{5F9C3D77-4250-3EEE-D72C-852B2442B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43" name="Graphic 42">
            <a:extLst>
              <a:ext uri="{FF2B5EF4-FFF2-40B4-BE49-F238E27FC236}">
                <a16:creationId xmlns:a16="http://schemas.microsoft.com/office/drawing/2014/main" id="{EEA7EC75-25E7-B518-85D3-CA4253F60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44" name="Picture 43">
            <a:extLst>
              <a:ext uri="{FF2B5EF4-FFF2-40B4-BE49-F238E27FC236}">
                <a16:creationId xmlns:a16="http://schemas.microsoft.com/office/drawing/2014/main" id="{E8E03289-9DD8-30BD-7FA8-43A835E89EA5}"/>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Tree>
    <p:extLst>
      <p:ext uri="{BB962C8B-B14F-4D97-AF65-F5344CB8AC3E}">
        <p14:creationId xmlns:p14="http://schemas.microsoft.com/office/powerpoint/2010/main" val="2888553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555AA-2925-A826-289E-2B0AAE799BC0}"/>
              </a:ext>
            </a:extLst>
          </p:cNvPr>
          <p:cNvSpPr>
            <a:spLocks noGrp="1"/>
          </p:cNvSpPr>
          <p:nvPr>
            <p:ph type="title"/>
          </p:nvPr>
        </p:nvSpPr>
        <p:spPr/>
        <p:txBody>
          <a:bodyPr/>
          <a:lstStyle/>
          <a:p>
            <a:endParaRPr lang="nl-BE"/>
          </a:p>
        </p:txBody>
      </p:sp>
      <p:pic>
        <p:nvPicPr>
          <p:cNvPr id="2" name="Picture 1">
            <a:extLst>
              <a:ext uri="{FF2B5EF4-FFF2-40B4-BE49-F238E27FC236}">
                <a16:creationId xmlns:a16="http://schemas.microsoft.com/office/drawing/2014/main" id="{FC4688B3-5487-0368-2E6D-C268E074F2AF}"/>
              </a:ext>
            </a:extLst>
          </p:cNvPr>
          <p:cNvPicPr>
            <a:picLocks noChangeAspect="1"/>
          </p:cNvPicPr>
          <p:nvPr/>
        </p:nvPicPr>
        <p:blipFill>
          <a:blip r:embed="rId2"/>
          <a:stretch>
            <a:fillRect/>
          </a:stretch>
        </p:blipFill>
        <p:spPr>
          <a:xfrm>
            <a:off x="953188" y="1083733"/>
            <a:ext cx="10285624" cy="5401734"/>
          </a:xfrm>
          <a:prstGeom prst="rect">
            <a:avLst/>
          </a:prstGeom>
        </p:spPr>
      </p:pic>
    </p:spTree>
    <p:extLst>
      <p:ext uri="{BB962C8B-B14F-4D97-AF65-F5344CB8AC3E}">
        <p14:creationId xmlns:p14="http://schemas.microsoft.com/office/powerpoint/2010/main" val="1865179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079-9659-72C5-B34F-DA0A62755675}"/>
              </a:ext>
            </a:extLst>
          </p:cNvPr>
          <p:cNvSpPr>
            <a:spLocks noGrp="1"/>
          </p:cNvSpPr>
          <p:nvPr>
            <p:ph type="title"/>
          </p:nvPr>
        </p:nvSpPr>
        <p:spPr/>
        <p:txBody>
          <a:bodyPr/>
          <a:lstStyle/>
          <a:p>
            <a:endParaRPr lang="nl-BE"/>
          </a:p>
        </p:txBody>
      </p:sp>
      <p:pic>
        <p:nvPicPr>
          <p:cNvPr id="3" name="Picture Placeholder 4">
            <a:extLst>
              <a:ext uri="{FF2B5EF4-FFF2-40B4-BE49-F238E27FC236}">
                <a16:creationId xmlns:a16="http://schemas.microsoft.com/office/drawing/2014/main" id="{C65C278F-B802-E2AD-3553-9483B4769340}"/>
              </a:ext>
            </a:extLst>
          </p:cNvPr>
          <p:cNvPicPr>
            <a:picLocks noChangeAspect="1"/>
          </p:cNvPicPr>
          <p:nvPr/>
        </p:nvPicPr>
        <p:blipFill rotWithShape="1">
          <a:blip r:embed="rId2"/>
          <a:srcRect t="9091" b="9091"/>
          <a:stretch/>
        </p:blipFill>
        <p:spPr>
          <a:xfrm>
            <a:off x="488241" y="664489"/>
            <a:ext cx="11604625" cy="5711234"/>
          </a:xfrm>
          <a:prstGeom prst="rect">
            <a:avLst/>
          </a:prstGeom>
        </p:spPr>
      </p:pic>
    </p:spTree>
    <p:extLst>
      <p:ext uri="{BB962C8B-B14F-4D97-AF65-F5344CB8AC3E}">
        <p14:creationId xmlns:p14="http://schemas.microsoft.com/office/powerpoint/2010/main" val="923361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76AC-75F1-67F1-905D-AD0A271A9292}"/>
              </a:ext>
            </a:extLst>
          </p:cNvPr>
          <p:cNvSpPr>
            <a:spLocks noGrp="1"/>
          </p:cNvSpPr>
          <p:nvPr>
            <p:ph type="title"/>
          </p:nvPr>
        </p:nvSpPr>
        <p:spPr/>
        <p:txBody>
          <a:bodyPr/>
          <a:lstStyle/>
          <a:p>
            <a:endParaRPr lang="nl-BE"/>
          </a:p>
        </p:txBody>
      </p:sp>
      <p:pic>
        <p:nvPicPr>
          <p:cNvPr id="3" name="Picture Placeholder 7" descr="A screenshot of a computer&#10;&#10;Description automatically generated">
            <a:extLst>
              <a:ext uri="{FF2B5EF4-FFF2-40B4-BE49-F238E27FC236}">
                <a16:creationId xmlns:a16="http://schemas.microsoft.com/office/drawing/2014/main" id="{DC1E6E34-663A-89F4-1E70-50463783F16A}"/>
              </a:ext>
            </a:extLst>
          </p:cNvPr>
          <p:cNvPicPr>
            <a:picLocks noChangeAspect="1"/>
          </p:cNvPicPr>
          <p:nvPr/>
        </p:nvPicPr>
        <p:blipFill>
          <a:blip r:embed="rId2"/>
          <a:srcRect t="6220" b="6220"/>
          <a:stretch>
            <a:fillRect/>
          </a:stretch>
        </p:blipFill>
        <p:spPr>
          <a:xfrm>
            <a:off x="293688" y="860093"/>
            <a:ext cx="11604625" cy="5711234"/>
          </a:xfrm>
          <a:prstGeom prst="rect">
            <a:avLst/>
          </a:prstGeom>
        </p:spPr>
      </p:pic>
    </p:spTree>
    <p:extLst>
      <p:ext uri="{BB962C8B-B14F-4D97-AF65-F5344CB8AC3E}">
        <p14:creationId xmlns:p14="http://schemas.microsoft.com/office/powerpoint/2010/main" val="71411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76AC-75F1-67F1-905D-AD0A271A9292}"/>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4D63C49F-4AA1-4B31-A6C7-0E1D34158A0A}"/>
              </a:ext>
            </a:extLst>
          </p:cNvPr>
          <p:cNvPicPr>
            <a:picLocks noChangeAspect="1"/>
          </p:cNvPicPr>
          <p:nvPr/>
        </p:nvPicPr>
        <p:blipFill>
          <a:blip r:embed="rId2"/>
          <a:stretch>
            <a:fillRect/>
          </a:stretch>
        </p:blipFill>
        <p:spPr>
          <a:xfrm>
            <a:off x="0" y="335124"/>
            <a:ext cx="12192000" cy="6187752"/>
          </a:xfrm>
          <a:prstGeom prst="rect">
            <a:avLst/>
          </a:prstGeom>
        </p:spPr>
      </p:pic>
    </p:spTree>
    <p:extLst>
      <p:ext uri="{BB962C8B-B14F-4D97-AF65-F5344CB8AC3E}">
        <p14:creationId xmlns:p14="http://schemas.microsoft.com/office/powerpoint/2010/main" val="51177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D107-4334-E3DE-21F1-49ED5242278A}"/>
              </a:ext>
            </a:extLst>
          </p:cNvPr>
          <p:cNvSpPr>
            <a:spLocks noGrp="1"/>
          </p:cNvSpPr>
          <p:nvPr>
            <p:ph type="title"/>
          </p:nvPr>
        </p:nvSpPr>
        <p:spPr/>
        <p:txBody>
          <a:bodyPr/>
          <a:lstStyle/>
          <a:p>
            <a:endParaRPr lang="nl-BE"/>
          </a:p>
        </p:txBody>
      </p:sp>
      <p:pic>
        <p:nvPicPr>
          <p:cNvPr id="4" name="Picture 3">
            <a:extLst>
              <a:ext uri="{FF2B5EF4-FFF2-40B4-BE49-F238E27FC236}">
                <a16:creationId xmlns:a16="http://schemas.microsoft.com/office/drawing/2014/main" id="{1705263C-E9F6-55CE-6CB8-3439C148DC0B}"/>
              </a:ext>
            </a:extLst>
          </p:cNvPr>
          <p:cNvPicPr>
            <a:picLocks noChangeAspect="1"/>
          </p:cNvPicPr>
          <p:nvPr/>
        </p:nvPicPr>
        <p:blipFill>
          <a:blip r:embed="rId2"/>
          <a:stretch>
            <a:fillRect/>
          </a:stretch>
        </p:blipFill>
        <p:spPr>
          <a:xfrm>
            <a:off x="838200" y="396455"/>
            <a:ext cx="7306952" cy="4119557"/>
          </a:xfrm>
          <a:prstGeom prst="rect">
            <a:avLst/>
          </a:prstGeom>
        </p:spPr>
      </p:pic>
      <p:pic>
        <p:nvPicPr>
          <p:cNvPr id="6" name="Picture 5">
            <a:extLst>
              <a:ext uri="{FF2B5EF4-FFF2-40B4-BE49-F238E27FC236}">
                <a16:creationId xmlns:a16="http://schemas.microsoft.com/office/drawing/2014/main" id="{79BD04EF-7A83-E0F9-7B1D-A610E4EBED99}"/>
              </a:ext>
            </a:extLst>
          </p:cNvPr>
          <p:cNvPicPr>
            <a:picLocks noChangeAspect="1"/>
          </p:cNvPicPr>
          <p:nvPr/>
        </p:nvPicPr>
        <p:blipFill>
          <a:blip r:embed="rId3"/>
          <a:stretch>
            <a:fillRect/>
          </a:stretch>
        </p:blipFill>
        <p:spPr>
          <a:xfrm>
            <a:off x="5664627" y="3054618"/>
            <a:ext cx="4961050" cy="3475021"/>
          </a:xfrm>
          <a:prstGeom prst="rect">
            <a:avLst/>
          </a:prstGeom>
        </p:spPr>
      </p:pic>
    </p:spTree>
    <p:extLst>
      <p:ext uri="{BB962C8B-B14F-4D97-AF65-F5344CB8AC3E}">
        <p14:creationId xmlns:p14="http://schemas.microsoft.com/office/powerpoint/2010/main" val="3737642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46B91C-F846-F395-5F9C-9FA1A5B7E84B}"/>
              </a:ext>
            </a:extLst>
          </p:cNvPr>
          <p:cNvSpPr>
            <a:spLocks noGrp="1"/>
          </p:cNvSpPr>
          <p:nvPr>
            <p:ph type="ctrTitle"/>
          </p:nvPr>
        </p:nvSpPr>
        <p:spPr/>
        <p:txBody>
          <a:bodyPr>
            <a:normAutofit fontScale="90000"/>
          </a:bodyPr>
          <a:lstStyle/>
          <a:p>
            <a:pPr algn="l"/>
            <a:r>
              <a:rPr lang="en-US" dirty="0"/>
              <a:t>I am the Chief Data Officer and don’t want to be the Chief Integration Officer</a:t>
            </a:r>
            <a:endParaRPr lang="nl-BE" dirty="0"/>
          </a:p>
        </p:txBody>
      </p:sp>
      <p:sp>
        <p:nvSpPr>
          <p:cNvPr id="5" name="TextBox 4">
            <a:extLst>
              <a:ext uri="{FF2B5EF4-FFF2-40B4-BE49-F238E27FC236}">
                <a16:creationId xmlns:a16="http://schemas.microsoft.com/office/drawing/2014/main" id="{86E6BFE8-EAD9-4A57-9BC0-30ADA2ABAD02}"/>
              </a:ext>
            </a:extLst>
          </p:cNvPr>
          <p:cNvSpPr txBox="1"/>
          <p:nvPr/>
        </p:nvSpPr>
        <p:spPr>
          <a:xfrm>
            <a:off x="1190625" y="5743575"/>
            <a:ext cx="5438775" cy="461665"/>
          </a:xfrm>
          <a:prstGeom prst="rect">
            <a:avLst/>
          </a:prstGeom>
          <a:noFill/>
        </p:spPr>
        <p:txBody>
          <a:bodyPr wrap="square" rtlCol="0">
            <a:spAutoFit/>
          </a:bodyPr>
          <a:lstStyle/>
          <a:p>
            <a:r>
              <a:rPr lang="en-US" sz="2400" b="0" dirty="0">
                <a:latin typeface="+mn-lt"/>
              </a:rPr>
              <a:t>Every CDO in every enterprise</a:t>
            </a:r>
            <a:endParaRPr lang="nl-BE" sz="2400" b="0" dirty="0">
              <a:latin typeface="+mn-lt"/>
            </a:endParaRPr>
          </a:p>
        </p:txBody>
      </p:sp>
    </p:spTree>
    <p:extLst>
      <p:ext uri="{BB962C8B-B14F-4D97-AF65-F5344CB8AC3E}">
        <p14:creationId xmlns:p14="http://schemas.microsoft.com/office/powerpoint/2010/main" val="274637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BA45279D-1CCB-C7B9-47A5-BBC8A0FD97D0}"/>
              </a:ext>
            </a:extLst>
          </p:cNvPr>
          <p:cNvPicPr>
            <a:picLocks noChangeAspect="1"/>
          </p:cNvPicPr>
          <p:nvPr/>
        </p:nvPicPr>
        <p:blipFill rotWithShape="1">
          <a:blip r:embed="rId3"/>
          <a:srcRect l="297" r="297"/>
          <a:stretch/>
        </p:blipFill>
        <p:spPr>
          <a:xfrm>
            <a:off x="293687" y="573383"/>
            <a:ext cx="11604625" cy="5711234"/>
          </a:xfrm>
          <a:prstGeom prst="rect">
            <a:avLst/>
          </a:prstGeom>
        </p:spPr>
      </p:pic>
    </p:spTree>
    <p:extLst>
      <p:ext uri="{BB962C8B-B14F-4D97-AF65-F5344CB8AC3E}">
        <p14:creationId xmlns:p14="http://schemas.microsoft.com/office/powerpoint/2010/main" val="2012303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BE20-23A3-848D-01E0-25B9F5CED3C3}"/>
              </a:ext>
            </a:extLst>
          </p:cNvPr>
          <p:cNvSpPr>
            <a:spLocks noGrp="1"/>
          </p:cNvSpPr>
          <p:nvPr>
            <p:ph type="title"/>
          </p:nvPr>
        </p:nvSpPr>
        <p:spPr/>
        <p:txBody>
          <a:bodyPr/>
          <a:lstStyle/>
          <a:p>
            <a:r>
              <a:rPr lang="en-US" dirty="0"/>
              <a:t>database mirroring</a:t>
            </a:r>
            <a:endParaRPr lang="nl-BE" dirty="0"/>
          </a:p>
        </p:txBody>
      </p:sp>
      <p:pic>
        <p:nvPicPr>
          <p:cNvPr id="4" name="Picture 3">
            <a:extLst>
              <a:ext uri="{FF2B5EF4-FFF2-40B4-BE49-F238E27FC236}">
                <a16:creationId xmlns:a16="http://schemas.microsoft.com/office/drawing/2014/main" id="{E31C250C-C4B0-B37F-2A0A-30CA273A8A33}"/>
              </a:ext>
            </a:extLst>
          </p:cNvPr>
          <p:cNvPicPr>
            <a:picLocks noChangeAspect="1"/>
          </p:cNvPicPr>
          <p:nvPr/>
        </p:nvPicPr>
        <p:blipFill>
          <a:blip r:embed="rId2"/>
          <a:stretch>
            <a:fillRect/>
          </a:stretch>
        </p:blipFill>
        <p:spPr>
          <a:xfrm>
            <a:off x="1203790" y="1289981"/>
            <a:ext cx="9784420" cy="5263408"/>
          </a:xfrm>
          <a:prstGeom prst="rect">
            <a:avLst/>
          </a:prstGeom>
        </p:spPr>
      </p:pic>
    </p:spTree>
    <p:extLst>
      <p:ext uri="{BB962C8B-B14F-4D97-AF65-F5344CB8AC3E}">
        <p14:creationId xmlns:p14="http://schemas.microsoft.com/office/powerpoint/2010/main" val="2179187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205F-D370-7722-0418-FB216DF024D5}"/>
              </a:ext>
            </a:extLst>
          </p:cNvPr>
          <p:cNvSpPr>
            <a:spLocks noGrp="1"/>
          </p:cNvSpPr>
          <p:nvPr>
            <p:ph type="title"/>
          </p:nvPr>
        </p:nvSpPr>
        <p:spPr/>
        <p:txBody>
          <a:bodyPr/>
          <a:lstStyle/>
          <a:p>
            <a:r>
              <a:rPr lang="en-US" dirty="0"/>
              <a:t>database mirroring</a:t>
            </a:r>
            <a:endParaRPr lang="nl-BE" dirty="0"/>
          </a:p>
        </p:txBody>
      </p:sp>
      <p:pic>
        <p:nvPicPr>
          <p:cNvPr id="5" name="Picture 4" descr="select the option to mirror an azure sql db from the list">
            <a:extLst>
              <a:ext uri="{FF2B5EF4-FFF2-40B4-BE49-F238E27FC236}">
                <a16:creationId xmlns:a16="http://schemas.microsoft.com/office/drawing/2014/main" id="{F1F42778-38B1-EFD1-8619-504B2B969126}"/>
              </a:ext>
            </a:extLst>
          </p:cNvPr>
          <p:cNvPicPr>
            <a:picLocks noChangeAspect="1"/>
          </p:cNvPicPr>
          <p:nvPr/>
        </p:nvPicPr>
        <p:blipFill>
          <a:blip r:embed="rId2"/>
          <a:stretch>
            <a:fillRect/>
          </a:stretch>
        </p:blipFill>
        <p:spPr>
          <a:xfrm>
            <a:off x="834072" y="1585430"/>
            <a:ext cx="6858000" cy="1436370"/>
          </a:xfrm>
          <a:prstGeom prst="rect">
            <a:avLst/>
          </a:prstGeom>
        </p:spPr>
      </p:pic>
      <p:pic>
        <p:nvPicPr>
          <p:cNvPr id="6" name="Picture 5" descr="mirror selected subset of tables, with a specific table having an error">
            <a:extLst>
              <a:ext uri="{FF2B5EF4-FFF2-40B4-BE49-F238E27FC236}">
                <a16:creationId xmlns:a16="http://schemas.microsoft.com/office/drawing/2014/main" id="{F4147C2A-7056-01BB-A517-EE323E62B680}"/>
              </a:ext>
            </a:extLst>
          </p:cNvPr>
          <p:cNvPicPr>
            <a:picLocks noChangeAspect="1"/>
          </p:cNvPicPr>
          <p:nvPr/>
        </p:nvPicPr>
        <p:blipFill>
          <a:blip r:embed="rId3"/>
          <a:stretch>
            <a:fillRect/>
          </a:stretch>
        </p:blipFill>
        <p:spPr>
          <a:xfrm>
            <a:off x="2465353" y="1585430"/>
            <a:ext cx="5387340" cy="4549140"/>
          </a:xfrm>
          <a:prstGeom prst="rect">
            <a:avLst/>
          </a:prstGeom>
        </p:spPr>
      </p:pic>
      <p:pic>
        <p:nvPicPr>
          <p:cNvPr id="4" name="Picture 3">
            <a:extLst>
              <a:ext uri="{FF2B5EF4-FFF2-40B4-BE49-F238E27FC236}">
                <a16:creationId xmlns:a16="http://schemas.microsoft.com/office/drawing/2014/main" id="{CCFDF5AC-597D-33D5-26FD-96CC3F0CB2FE}"/>
              </a:ext>
            </a:extLst>
          </p:cNvPr>
          <p:cNvPicPr>
            <a:picLocks noChangeAspect="1"/>
          </p:cNvPicPr>
          <p:nvPr/>
        </p:nvPicPr>
        <p:blipFill>
          <a:blip r:embed="rId4"/>
          <a:stretch>
            <a:fillRect/>
          </a:stretch>
        </p:blipFill>
        <p:spPr>
          <a:xfrm>
            <a:off x="4263072" y="4723719"/>
            <a:ext cx="7323455" cy="1821338"/>
          </a:xfrm>
          <a:prstGeom prst="rect">
            <a:avLst/>
          </a:prstGeom>
        </p:spPr>
      </p:pic>
    </p:spTree>
    <p:extLst>
      <p:ext uri="{BB962C8B-B14F-4D97-AF65-F5344CB8AC3E}">
        <p14:creationId xmlns:p14="http://schemas.microsoft.com/office/powerpoint/2010/main" val="34947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science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5929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480E547-83A0-9354-704E-5A9E640C72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Notebooks</a:t>
            </a:r>
          </a:p>
        </p:txBody>
      </p:sp>
      <p:pic>
        <p:nvPicPr>
          <p:cNvPr id="3" name="Picture 2">
            <a:extLst>
              <a:ext uri="{FF2B5EF4-FFF2-40B4-BE49-F238E27FC236}">
                <a16:creationId xmlns:a16="http://schemas.microsoft.com/office/drawing/2014/main" id="{DEA2BCCF-12CB-A03C-0043-860B2845E167}"/>
              </a:ext>
            </a:extLst>
          </p:cNvPr>
          <p:cNvPicPr>
            <a:picLocks noChangeAspect="1"/>
          </p:cNvPicPr>
          <p:nvPr/>
        </p:nvPicPr>
        <p:blipFill>
          <a:blip r:embed="rId2"/>
          <a:stretch>
            <a:fillRect/>
          </a:stretch>
        </p:blipFill>
        <p:spPr>
          <a:xfrm>
            <a:off x="917107" y="1025913"/>
            <a:ext cx="10357786" cy="5832087"/>
          </a:xfrm>
          <a:prstGeom prst="rect">
            <a:avLst/>
          </a:prstGeom>
        </p:spPr>
      </p:pic>
    </p:spTree>
    <p:extLst>
      <p:ext uri="{BB962C8B-B14F-4D97-AF65-F5344CB8AC3E}">
        <p14:creationId xmlns:p14="http://schemas.microsoft.com/office/powerpoint/2010/main" val="1695156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73D1818-CA1B-ABF1-88FB-E41C99CFDAB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Data Wrangler</a:t>
            </a:r>
          </a:p>
        </p:txBody>
      </p:sp>
      <p:pic>
        <p:nvPicPr>
          <p:cNvPr id="5" name="Picture 4" descr="A screenshot of a computer&#10;&#10;Description automatically generated">
            <a:extLst>
              <a:ext uri="{FF2B5EF4-FFF2-40B4-BE49-F238E27FC236}">
                <a16:creationId xmlns:a16="http://schemas.microsoft.com/office/drawing/2014/main" id="{6B8E5AC1-FC3E-8051-1F67-1BB617157958}"/>
              </a:ext>
            </a:extLst>
          </p:cNvPr>
          <p:cNvPicPr>
            <a:picLocks noChangeAspect="1"/>
          </p:cNvPicPr>
          <p:nvPr/>
        </p:nvPicPr>
        <p:blipFill>
          <a:blip r:embed="rId2"/>
          <a:stretch>
            <a:fillRect/>
          </a:stretch>
        </p:blipFill>
        <p:spPr>
          <a:xfrm>
            <a:off x="1607075" y="1218997"/>
            <a:ext cx="8977849" cy="5050041"/>
          </a:xfrm>
          <a:prstGeom prst="rect">
            <a:avLst/>
          </a:prstGeom>
        </p:spPr>
      </p:pic>
    </p:spTree>
    <p:extLst>
      <p:ext uri="{BB962C8B-B14F-4D97-AF65-F5344CB8AC3E}">
        <p14:creationId xmlns:p14="http://schemas.microsoft.com/office/powerpoint/2010/main" val="1619643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ounded Rectangle 38">
            <a:extLst>
              <a:ext uri="{FF2B5EF4-FFF2-40B4-BE49-F238E27FC236}">
                <a16:creationId xmlns:a16="http://schemas.microsoft.com/office/drawing/2014/main" id="{789907BB-8A25-4507-79B4-B968083CCB3E}"/>
              </a:ext>
            </a:extLst>
          </p:cNvPr>
          <p:cNvSpPr/>
          <p:nvPr/>
        </p:nvSpPr>
        <p:spPr bwMode="auto">
          <a:xfrm>
            <a:off x="1219200" y="1709058"/>
            <a:ext cx="9753600" cy="4005942"/>
          </a:xfrm>
          <a:prstGeom prst="roundRect">
            <a:avLst>
              <a:gd name="adj" fmla="val 3641"/>
            </a:avLst>
          </a:prstGeom>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tabLst>
                <a:tab pos="5195888" algn="l"/>
              </a:tabLs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D4742254-2784-1337-8F51-703DBBA2E623}"/>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algn="ctr" fontAlgn="auto">
              <a:spcAft>
                <a:spcPts val="0"/>
              </a:spcAft>
            </a:pPr>
            <a:r>
              <a:rPr lang="en-US">
                <a:cs typeface="Segoe UI"/>
              </a:rPr>
              <a:t>Semantic Link: Data Science </a:t>
            </a:r>
            <a:r>
              <a:rPr lang="en-US">
                <a:ea typeface="+mj-lt"/>
                <a:cs typeface="Segoe UI"/>
              </a:rPr>
              <a:t>and </a:t>
            </a:r>
            <a:r>
              <a:rPr lang="en-US">
                <a:cs typeface="Segoe UI"/>
              </a:rPr>
              <a:t>BI</a:t>
            </a:r>
          </a:p>
        </p:txBody>
      </p:sp>
      <p:pic>
        <p:nvPicPr>
          <p:cNvPr id="31" name="Graphic 30">
            <a:extLst>
              <a:ext uri="{FF2B5EF4-FFF2-40B4-BE49-F238E27FC236}">
                <a16:creationId xmlns:a16="http://schemas.microsoft.com/office/drawing/2014/main" id="{82892BEA-CA07-3386-2DAB-5F9E3B3EFCD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171" t="88904" r="82736"/>
          <a:stretch/>
        </p:blipFill>
        <p:spPr>
          <a:xfrm>
            <a:off x="7115801" y="2139863"/>
            <a:ext cx="594956" cy="702916"/>
          </a:xfrm>
          <a:prstGeom prst="rect">
            <a:avLst/>
          </a:prstGeom>
        </p:spPr>
      </p:pic>
      <p:pic>
        <p:nvPicPr>
          <p:cNvPr id="32" name="Graphic 31">
            <a:extLst>
              <a:ext uri="{FF2B5EF4-FFF2-40B4-BE49-F238E27FC236}">
                <a16:creationId xmlns:a16="http://schemas.microsoft.com/office/drawing/2014/main" id="{A17A0B2D-27E9-43B1-C5CF-4C67FAD34F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95840" b="95733"/>
          <a:stretch/>
        </p:blipFill>
        <p:spPr>
          <a:xfrm>
            <a:off x="5734219" y="4371657"/>
            <a:ext cx="777952" cy="798145"/>
          </a:xfrm>
          <a:prstGeom prst="rect">
            <a:avLst/>
          </a:prstGeom>
        </p:spPr>
      </p:pic>
      <p:sp>
        <p:nvSpPr>
          <p:cNvPr id="33" name="TextBox 32">
            <a:extLst>
              <a:ext uri="{FF2B5EF4-FFF2-40B4-BE49-F238E27FC236}">
                <a16:creationId xmlns:a16="http://schemas.microsoft.com/office/drawing/2014/main" id="{0600E0D1-1D05-115C-6C55-FCB491AC14DE}"/>
              </a:ext>
            </a:extLst>
          </p:cNvPr>
          <p:cNvSpPr txBox="1"/>
          <p:nvPr/>
        </p:nvSpPr>
        <p:spPr>
          <a:xfrm>
            <a:off x="6747407" y="2871183"/>
            <a:ext cx="1418169" cy="307777"/>
          </a:xfrm>
          <a:prstGeom prst="rect">
            <a:avLst/>
          </a:prstGeom>
          <a:noFill/>
        </p:spPr>
        <p:txBody>
          <a:bodyPr wrap="square" lIns="91440" tIns="45720" rIns="91440" bIns="45720" rtlCol="0" anchor="t">
            <a:spAutoFit/>
          </a:bodyPr>
          <a:lstStyle/>
          <a:p>
            <a:pPr algn="ctr" defTabSz="914367" fontAlgn="auto">
              <a:spcBef>
                <a:spcPts val="0"/>
              </a:spcBef>
              <a:spcAft>
                <a:spcPts val="0"/>
              </a:spcAft>
            </a:pPr>
            <a:r>
              <a:rPr lang="en-US" sz="1400" b="0" err="1">
                <a:solidFill>
                  <a:srgbClr val="49C5B1">
                    <a:lumMod val="50000"/>
                  </a:srgbClr>
                </a:solidFill>
                <a:latin typeface="Segoe UI"/>
                <a:ea typeface="+mn-lt"/>
                <a:cs typeface="Segoe UI"/>
              </a:rPr>
              <a:t>PowerBI</a:t>
            </a:r>
            <a:endParaRPr lang="en-US" sz="1765" b="0" err="1">
              <a:solidFill>
                <a:srgbClr val="FFFFFF"/>
              </a:solidFill>
              <a:latin typeface="Segoe UI"/>
              <a:cs typeface="+mn-cs"/>
            </a:endParaRPr>
          </a:p>
        </p:txBody>
      </p:sp>
      <p:sp>
        <p:nvSpPr>
          <p:cNvPr id="34" name="TextBox 33">
            <a:extLst>
              <a:ext uri="{FF2B5EF4-FFF2-40B4-BE49-F238E27FC236}">
                <a16:creationId xmlns:a16="http://schemas.microsoft.com/office/drawing/2014/main" id="{88D9E3D5-29A8-8F3C-6F9D-8812E21B2A5D}"/>
              </a:ext>
            </a:extLst>
          </p:cNvPr>
          <p:cNvSpPr txBox="1"/>
          <p:nvPr/>
        </p:nvSpPr>
        <p:spPr>
          <a:xfrm>
            <a:off x="3829707" y="2768751"/>
            <a:ext cx="1803920" cy="338554"/>
          </a:xfrm>
          <a:prstGeom prst="rect">
            <a:avLst/>
          </a:prstGeom>
          <a:noFill/>
        </p:spPr>
        <p:txBody>
          <a:bodyPr wrap="square" rtlCol="0">
            <a:spAutoFit/>
          </a:bodyPr>
          <a:lstStyle/>
          <a:p>
            <a:pPr algn="ctr" defTabSz="914367" fontAlgn="auto">
              <a:spcBef>
                <a:spcPts val="0"/>
              </a:spcBef>
              <a:spcAft>
                <a:spcPts val="0"/>
              </a:spcAft>
            </a:pPr>
            <a:r>
              <a:rPr lang="en-US" sz="1600" b="0">
                <a:solidFill>
                  <a:srgbClr val="FFFFFF"/>
                </a:solidFill>
                <a:latin typeface="Segoe UI"/>
                <a:cs typeface="+mn-cs"/>
              </a:rPr>
              <a:t>Notebook</a:t>
            </a:r>
            <a:endParaRPr lang="en-AT" sz="1600" b="0">
              <a:solidFill>
                <a:srgbClr val="FFFFFF"/>
              </a:solidFill>
              <a:latin typeface="Segoe UI"/>
              <a:cs typeface="+mn-cs"/>
            </a:endParaRPr>
          </a:p>
        </p:txBody>
      </p:sp>
      <p:sp>
        <p:nvSpPr>
          <p:cNvPr id="35" name="TextBox 34">
            <a:extLst>
              <a:ext uri="{FF2B5EF4-FFF2-40B4-BE49-F238E27FC236}">
                <a16:creationId xmlns:a16="http://schemas.microsoft.com/office/drawing/2014/main" id="{CB389A40-9075-1A63-86E5-657C2FF09199}"/>
              </a:ext>
            </a:extLst>
          </p:cNvPr>
          <p:cNvSpPr txBox="1"/>
          <p:nvPr/>
        </p:nvSpPr>
        <p:spPr>
          <a:xfrm>
            <a:off x="5237572" y="5066240"/>
            <a:ext cx="1803920" cy="307777"/>
          </a:xfrm>
          <a:prstGeom prst="rect">
            <a:avLst/>
          </a:prstGeom>
          <a:noFill/>
          <a:ln>
            <a:noFill/>
          </a:ln>
        </p:spPr>
        <p:txBody>
          <a:bodyPr wrap="square" rtlCol="0">
            <a:spAutoFit/>
          </a:bodyPr>
          <a:lstStyle/>
          <a:p>
            <a:pPr algn="ctr" defTabSz="914367" fontAlgn="auto">
              <a:spcBef>
                <a:spcPts val="0"/>
              </a:spcBef>
              <a:spcAft>
                <a:spcPts val="0"/>
              </a:spcAft>
            </a:pPr>
            <a:r>
              <a:rPr lang="en-US" sz="1400" b="0">
                <a:solidFill>
                  <a:srgbClr val="49C5B1">
                    <a:lumMod val="50000"/>
                  </a:srgbClr>
                </a:solidFill>
                <a:latin typeface="Segoe UI"/>
                <a:cs typeface="+mn-cs"/>
              </a:rPr>
              <a:t>Lakehouse</a:t>
            </a:r>
            <a:endParaRPr lang="en-AT" sz="1400" b="0">
              <a:solidFill>
                <a:srgbClr val="49C5B1">
                  <a:lumMod val="50000"/>
                </a:srgbClr>
              </a:solidFill>
              <a:latin typeface="Segoe UI"/>
              <a:cs typeface="+mn-cs"/>
            </a:endParaRPr>
          </a:p>
        </p:txBody>
      </p:sp>
      <p:pic>
        <p:nvPicPr>
          <p:cNvPr id="36" name="Picture 35">
            <a:extLst>
              <a:ext uri="{FF2B5EF4-FFF2-40B4-BE49-F238E27FC236}">
                <a16:creationId xmlns:a16="http://schemas.microsoft.com/office/drawing/2014/main" id="{7E4BC76A-B83A-B809-5B73-45611656F8FA}"/>
              </a:ext>
            </a:extLst>
          </p:cNvPr>
          <p:cNvPicPr>
            <a:picLocks noChangeAspect="1"/>
          </p:cNvPicPr>
          <p:nvPr/>
        </p:nvPicPr>
        <p:blipFill>
          <a:blip r:embed="rId6"/>
          <a:stretch>
            <a:fillRect/>
          </a:stretch>
        </p:blipFill>
        <p:spPr>
          <a:xfrm>
            <a:off x="4393697" y="2120503"/>
            <a:ext cx="699809" cy="686353"/>
          </a:xfrm>
          <a:prstGeom prst="rect">
            <a:avLst/>
          </a:prstGeom>
        </p:spPr>
      </p:pic>
      <p:pic>
        <p:nvPicPr>
          <p:cNvPr id="37" name="Graphic 36" descr="User with solid fill">
            <a:extLst>
              <a:ext uri="{FF2B5EF4-FFF2-40B4-BE49-F238E27FC236}">
                <a16:creationId xmlns:a16="http://schemas.microsoft.com/office/drawing/2014/main" id="{6E41CA13-ED39-A1D0-479A-0DD6FA0EF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1255" y="1968401"/>
            <a:ext cx="914400" cy="914400"/>
          </a:xfrm>
          <a:prstGeom prst="rect">
            <a:avLst/>
          </a:prstGeom>
        </p:spPr>
      </p:pic>
      <p:pic>
        <p:nvPicPr>
          <p:cNvPr id="38" name="Graphic 37">
            <a:extLst>
              <a:ext uri="{FF2B5EF4-FFF2-40B4-BE49-F238E27FC236}">
                <a16:creationId xmlns:a16="http://schemas.microsoft.com/office/drawing/2014/main" id="{0E3DDE9C-E3FC-53D9-3CFC-454F116C86E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9560229" y="2532655"/>
            <a:ext cx="490852" cy="423763"/>
          </a:xfrm>
          <a:prstGeom prst="rect">
            <a:avLst/>
          </a:prstGeom>
        </p:spPr>
      </p:pic>
      <p:sp>
        <p:nvSpPr>
          <p:cNvPr id="39" name="TextBox 38">
            <a:extLst>
              <a:ext uri="{FF2B5EF4-FFF2-40B4-BE49-F238E27FC236}">
                <a16:creationId xmlns:a16="http://schemas.microsoft.com/office/drawing/2014/main" id="{A964C765-EFDE-AB56-902C-6A5E96DFA735}"/>
              </a:ext>
            </a:extLst>
          </p:cNvPr>
          <p:cNvSpPr txBox="1"/>
          <p:nvPr/>
        </p:nvSpPr>
        <p:spPr>
          <a:xfrm>
            <a:off x="8681428" y="3017290"/>
            <a:ext cx="1703693" cy="338554"/>
          </a:xfrm>
          <a:prstGeom prst="rect">
            <a:avLst/>
          </a:prstGeom>
          <a:noFill/>
        </p:spPr>
        <p:txBody>
          <a:bodyPr wrap="square" rtlCol="0">
            <a:spAutoFit/>
          </a:bodyPr>
          <a:lstStyle/>
          <a:p>
            <a:pPr defTabSz="914367" fontAlgn="auto">
              <a:spcBef>
                <a:spcPts val="0"/>
              </a:spcBef>
              <a:spcAft>
                <a:spcPts val="0"/>
              </a:spcAft>
            </a:pPr>
            <a:r>
              <a:rPr lang="en-US" sz="1600" b="0">
                <a:solidFill>
                  <a:srgbClr val="B9DCD2">
                    <a:lumMod val="50000"/>
                  </a:srgbClr>
                </a:solidFill>
                <a:latin typeface="Segoe UI"/>
                <a:cs typeface="+mn-cs"/>
              </a:rPr>
              <a:t>Data Analyst</a:t>
            </a:r>
          </a:p>
        </p:txBody>
      </p:sp>
      <p:pic>
        <p:nvPicPr>
          <p:cNvPr id="40" name="Picture 39">
            <a:extLst>
              <a:ext uri="{FF2B5EF4-FFF2-40B4-BE49-F238E27FC236}">
                <a16:creationId xmlns:a16="http://schemas.microsoft.com/office/drawing/2014/main" id="{07C23B07-2F3B-EAF6-B689-7E52BA9D74D7}"/>
              </a:ext>
            </a:extLst>
          </p:cNvPr>
          <p:cNvPicPr>
            <a:picLocks noChangeAspect="1"/>
          </p:cNvPicPr>
          <p:nvPr/>
        </p:nvPicPr>
        <p:blipFill>
          <a:blip r:embed="rId11"/>
          <a:stretch>
            <a:fillRect/>
          </a:stretch>
        </p:blipFill>
        <p:spPr>
          <a:xfrm>
            <a:off x="8583784" y="3523224"/>
            <a:ext cx="1467297" cy="802339"/>
          </a:xfrm>
          <a:prstGeom prst="rect">
            <a:avLst/>
          </a:prstGeom>
          <a:ln>
            <a:solidFill>
              <a:srgbClr val="0078D3">
                <a:lumMod val="25000"/>
              </a:srgbClr>
            </a:solidFill>
          </a:ln>
        </p:spPr>
      </p:pic>
      <p:pic>
        <p:nvPicPr>
          <p:cNvPr id="41" name="Picture 40">
            <a:extLst>
              <a:ext uri="{FF2B5EF4-FFF2-40B4-BE49-F238E27FC236}">
                <a16:creationId xmlns:a16="http://schemas.microsoft.com/office/drawing/2014/main" id="{52ADAB45-979F-1E5B-16C9-14FD80028159}"/>
              </a:ext>
            </a:extLst>
          </p:cNvPr>
          <p:cNvPicPr>
            <a:picLocks noChangeAspect="1"/>
          </p:cNvPicPr>
          <p:nvPr/>
        </p:nvPicPr>
        <p:blipFill>
          <a:blip r:embed="rId12"/>
          <a:stretch>
            <a:fillRect/>
          </a:stretch>
        </p:blipFill>
        <p:spPr>
          <a:xfrm>
            <a:off x="8596593" y="4634394"/>
            <a:ext cx="1454487" cy="865613"/>
          </a:xfrm>
          <a:prstGeom prst="rect">
            <a:avLst/>
          </a:prstGeom>
          <a:ln>
            <a:solidFill>
              <a:srgbClr val="0078D3">
                <a:lumMod val="25000"/>
              </a:srgbClr>
            </a:solidFill>
          </a:ln>
        </p:spPr>
      </p:pic>
      <p:pic>
        <p:nvPicPr>
          <p:cNvPr id="42" name="Graphic 41" descr="User with solid fill">
            <a:extLst>
              <a:ext uri="{FF2B5EF4-FFF2-40B4-BE49-F238E27FC236}">
                <a16:creationId xmlns:a16="http://schemas.microsoft.com/office/drawing/2014/main" id="{ED752402-C742-F288-799C-3569CDC095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5916" y="1956783"/>
            <a:ext cx="914400" cy="914400"/>
          </a:xfrm>
          <a:prstGeom prst="rect">
            <a:avLst/>
          </a:prstGeom>
        </p:spPr>
      </p:pic>
      <p:pic>
        <p:nvPicPr>
          <p:cNvPr id="43" name="Picture 42" descr="See the source image">
            <a:extLst>
              <a:ext uri="{FF2B5EF4-FFF2-40B4-BE49-F238E27FC236}">
                <a16:creationId xmlns:a16="http://schemas.microsoft.com/office/drawing/2014/main" id="{92C25BA5-1A82-F801-5FDE-9230B584E7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308" y="2596880"/>
            <a:ext cx="376483" cy="37509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EF3A57CB-EE74-40F1-8853-821CE370528B}"/>
              </a:ext>
            </a:extLst>
          </p:cNvPr>
          <p:cNvSpPr txBox="1"/>
          <p:nvPr/>
        </p:nvSpPr>
        <p:spPr>
          <a:xfrm>
            <a:off x="2104437" y="3003555"/>
            <a:ext cx="1703693" cy="338554"/>
          </a:xfrm>
          <a:prstGeom prst="rect">
            <a:avLst/>
          </a:prstGeom>
          <a:noFill/>
        </p:spPr>
        <p:txBody>
          <a:bodyPr wrap="square" rtlCol="0">
            <a:spAutoFit/>
          </a:bodyPr>
          <a:lstStyle/>
          <a:p>
            <a:pPr defTabSz="914367" fontAlgn="auto">
              <a:spcBef>
                <a:spcPts val="0"/>
              </a:spcBef>
              <a:spcAft>
                <a:spcPts val="0"/>
              </a:spcAft>
            </a:pPr>
            <a:r>
              <a:rPr lang="en-US" sz="1600" b="0">
                <a:solidFill>
                  <a:srgbClr val="49C5B1">
                    <a:lumMod val="50000"/>
                  </a:srgbClr>
                </a:solidFill>
                <a:latin typeface="Segoe UI"/>
                <a:cs typeface="+mn-cs"/>
              </a:rPr>
              <a:t>Data Scientist</a:t>
            </a:r>
          </a:p>
        </p:txBody>
      </p:sp>
      <p:pic>
        <p:nvPicPr>
          <p:cNvPr id="45" name="Picture 44">
            <a:extLst>
              <a:ext uri="{FF2B5EF4-FFF2-40B4-BE49-F238E27FC236}">
                <a16:creationId xmlns:a16="http://schemas.microsoft.com/office/drawing/2014/main" id="{36219C0A-8659-5A69-08B3-34E2985DE75E}"/>
              </a:ext>
            </a:extLst>
          </p:cNvPr>
          <p:cNvPicPr>
            <a:picLocks noChangeAspect="1"/>
          </p:cNvPicPr>
          <p:nvPr/>
        </p:nvPicPr>
        <p:blipFill>
          <a:blip r:embed="rId14"/>
          <a:stretch>
            <a:fillRect/>
          </a:stretch>
        </p:blipFill>
        <p:spPr>
          <a:xfrm>
            <a:off x="2116505" y="3533121"/>
            <a:ext cx="1579688" cy="753234"/>
          </a:xfrm>
          <a:prstGeom prst="rect">
            <a:avLst/>
          </a:prstGeom>
          <a:ln>
            <a:solidFill>
              <a:srgbClr val="0078D3">
                <a:lumMod val="25000"/>
              </a:srgbClr>
            </a:solidFill>
          </a:ln>
        </p:spPr>
      </p:pic>
      <p:pic>
        <p:nvPicPr>
          <p:cNvPr id="46" name="Picture 2" descr="Data Model Icon #45490 - Free Icons Library">
            <a:extLst>
              <a:ext uri="{FF2B5EF4-FFF2-40B4-BE49-F238E27FC236}">
                <a16:creationId xmlns:a16="http://schemas.microsoft.com/office/drawing/2014/main" id="{EF3993E6-CE4B-5714-2A19-F43AB66DEE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6548" y="2911854"/>
            <a:ext cx="933294" cy="914401"/>
          </a:xfrm>
          <a:prstGeom prst="rect">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A01F2477-C856-0C3F-F64D-74ADC0D52FA3}"/>
              </a:ext>
            </a:extLst>
          </p:cNvPr>
          <p:cNvSpPr/>
          <p:nvPr/>
        </p:nvSpPr>
        <p:spPr bwMode="auto">
          <a:xfrm>
            <a:off x="5187314" y="2454654"/>
            <a:ext cx="1854178" cy="1870909"/>
          </a:xfrm>
          <a:prstGeom prst="ellipse">
            <a:avLst/>
          </a:prstGeom>
          <a:noFill/>
          <a:ln w="9525" cap="flat" cmpd="sng" algn="ctr">
            <a:solidFill>
              <a:srgbClr val="B9DCD2">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Arrow: Left-Right 43">
            <a:extLst>
              <a:ext uri="{FF2B5EF4-FFF2-40B4-BE49-F238E27FC236}">
                <a16:creationId xmlns:a16="http://schemas.microsoft.com/office/drawing/2014/main" id="{13B0B907-2577-5A59-2390-D17D744880A2}"/>
              </a:ext>
            </a:extLst>
          </p:cNvPr>
          <p:cNvSpPr/>
          <p:nvPr/>
        </p:nvSpPr>
        <p:spPr>
          <a:xfrm>
            <a:off x="3225465" y="2434471"/>
            <a:ext cx="914400" cy="205183"/>
          </a:xfrm>
          <a:prstGeom prst="leftRightArrow">
            <a:avLst/>
          </a:prstGeom>
          <a:solidFill>
            <a:srgbClr val="49C5B1">
              <a:lumMod val="75000"/>
            </a:srgbClr>
          </a:solidFill>
          <a:ln w="9525" cap="flat" cmpd="sng" algn="ctr">
            <a:solidFill>
              <a:srgbClr val="B9DCD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aphicFrame>
        <p:nvGraphicFramePr>
          <p:cNvPr id="49" name="Diagram 48">
            <a:extLst>
              <a:ext uri="{FF2B5EF4-FFF2-40B4-BE49-F238E27FC236}">
                <a16:creationId xmlns:a16="http://schemas.microsoft.com/office/drawing/2014/main" id="{01B75413-67B1-D72E-6598-D1530E242E17}"/>
              </a:ext>
            </a:extLst>
          </p:cNvPr>
          <p:cNvGraphicFramePr/>
          <p:nvPr>
            <p:extLst>
              <p:ext uri="{D42A27DB-BD31-4B8C-83A1-F6EECF244321}">
                <p14:modId xmlns:p14="http://schemas.microsoft.com/office/powerpoint/2010/main" val="923986116"/>
              </p:ext>
            </p:extLst>
          </p:nvPr>
        </p:nvGraphicFramePr>
        <p:xfrm>
          <a:off x="3989314" y="2243337"/>
          <a:ext cx="4273532" cy="256305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50" name="Arrow: Left-Right 44">
            <a:extLst>
              <a:ext uri="{FF2B5EF4-FFF2-40B4-BE49-F238E27FC236}">
                <a16:creationId xmlns:a16="http://schemas.microsoft.com/office/drawing/2014/main" id="{CCC4B416-E658-57D3-A54D-596A5A577D52}"/>
              </a:ext>
            </a:extLst>
          </p:cNvPr>
          <p:cNvSpPr/>
          <p:nvPr/>
        </p:nvSpPr>
        <p:spPr>
          <a:xfrm>
            <a:off x="7880612" y="2474683"/>
            <a:ext cx="914400" cy="205183"/>
          </a:xfrm>
          <a:prstGeom prst="leftRightArrow">
            <a:avLst/>
          </a:prstGeom>
          <a:solidFill>
            <a:srgbClr val="49C5B1">
              <a:lumMod val="75000"/>
            </a:srgbClr>
          </a:solidFill>
          <a:ln w="9525" cap="flat" cmpd="sng" algn="ctr">
            <a:solidFill>
              <a:srgbClr val="B9DCD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E18F818B-7D30-B74D-26C7-942C3DC13A57}"/>
              </a:ext>
            </a:extLst>
          </p:cNvPr>
          <p:cNvSpPr txBox="1"/>
          <p:nvPr/>
        </p:nvSpPr>
        <p:spPr>
          <a:xfrm>
            <a:off x="3797383" y="2828225"/>
            <a:ext cx="1803920" cy="307777"/>
          </a:xfrm>
          <a:prstGeom prst="rect">
            <a:avLst/>
          </a:prstGeom>
          <a:noFill/>
        </p:spPr>
        <p:txBody>
          <a:bodyPr wrap="square" rtlCol="0">
            <a:spAutoFit/>
          </a:bodyPr>
          <a:lstStyle/>
          <a:p>
            <a:pPr algn="ctr" defTabSz="914367" fontAlgn="auto">
              <a:spcBef>
                <a:spcPts val="0"/>
              </a:spcBef>
              <a:spcAft>
                <a:spcPts val="0"/>
              </a:spcAft>
            </a:pPr>
            <a:r>
              <a:rPr lang="en-US" sz="1400" b="0">
                <a:solidFill>
                  <a:srgbClr val="49C5B1">
                    <a:lumMod val="50000"/>
                  </a:srgbClr>
                </a:solidFill>
                <a:latin typeface="Segoe UI"/>
                <a:cs typeface="+mn-cs"/>
              </a:rPr>
              <a:t>Notebook</a:t>
            </a:r>
            <a:endParaRPr lang="en-AT" sz="1400" b="0">
              <a:solidFill>
                <a:srgbClr val="49C5B1">
                  <a:lumMod val="50000"/>
                </a:srgbClr>
              </a:solidFill>
              <a:latin typeface="Segoe UI"/>
              <a:cs typeface="+mn-cs"/>
            </a:endParaRPr>
          </a:p>
        </p:txBody>
      </p:sp>
    </p:spTree>
    <p:extLst>
      <p:ext uri="{BB962C8B-B14F-4D97-AF65-F5344CB8AC3E}">
        <p14:creationId xmlns:p14="http://schemas.microsoft.com/office/powerpoint/2010/main" val="2065758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ounded Rectangle 38">
            <a:extLst>
              <a:ext uri="{FF2B5EF4-FFF2-40B4-BE49-F238E27FC236}">
                <a16:creationId xmlns:a16="http://schemas.microsoft.com/office/drawing/2014/main" id="{7A175F84-1287-688A-06FE-AE7B27FABA8D}"/>
              </a:ext>
            </a:extLst>
          </p:cNvPr>
          <p:cNvSpPr/>
          <p:nvPr/>
        </p:nvSpPr>
        <p:spPr bwMode="auto">
          <a:xfrm>
            <a:off x="1234955" y="2747948"/>
            <a:ext cx="9753600" cy="2019995"/>
          </a:xfrm>
          <a:prstGeom prst="roundRect">
            <a:avLst>
              <a:gd name="adj" fmla="val 3641"/>
            </a:avLst>
          </a:prstGeom>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tabLst>
                <a:tab pos="5195888" algn="l"/>
              </a:tabLs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7" name="Title 2">
            <a:extLst>
              <a:ext uri="{FF2B5EF4-FFF2-40B4-BE49-F238E27FC236}">
                <a16:creationId xmlns:a16="http://schemas.microsoft.com/office/drawing/2014/main" id="{165410EC-3FB3-6B97-566B-88F14418B769}"/>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SynapseML and Microsoft AI services</a:t>
            </a:r>
          </a:p>
        </p:txBody>
      </p:sp>
      <p:sp>
        <p:nvSpPr>
          <p:cNvPr id="18" name="Rectangle: Rounded Corners 11">
            <a:extLst>
              <a:ext uri="{FF2B5EF4-FFF2-40B4-BE49-F238E27FC236}">
                <a16:creationId xmlns:a16="http://schemas.microsoft.com/office/drawing/2014/main" id="{8AD88760-12E0-0EF6-2766-5CD397030B23}"/>
              </a:ext>
            </a:extLst>
          </p:cNvPr>
          <p:cNvSpPr/>
          <p:nvPr/>
        </p:nvSpPr>
        <p:spPr bwMode="auto">
          <a:xfrm>
            <a:off x="1817418" y="2747948"/>
            <a:ext cx="1371599" cy="1362104"/>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8669F812-629F-17BA-9EE0-467F7FDEE6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1587" y="3026460"/>
            <a:ext cx="704004" cy="754465"/>
          </a:xfrm>
          <a:prstGeom prst="rect">
            <a:avLst/>
          </a:prstGeom>
        </p:spPr>
      </p:pic>
      <p:sp>
        <p:nvSpPr>
          <p:cNvPr id="20" name="Rectangle: Rounded Corners 11">
            <a:extLst>
              <a:ext uri="{FF2B5EF4-FFF2-40B4-BE49-F238E27FC236}">
                <a16:creationId xmlns:a16="http://schemas.microsoft.com/office/drawing/2014/main" id="{B08A15EE-3BBD-F33C-96FE-12F323E46507}"/>
              </a:ext>
            </a:extLst>
          </p:cNvPr>
          <p:cNvSpPr/>
          <p:nvPr/>
        </p:nvSpPr>
        <p:spPr bwMode="auto">
          <a:xfrm>
            <a:off x="4199539" y="2737317"/>
            <a:ext cx="1422772" cy="1367985"/>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 name="Picture 20" descr="A picture containing font, graphics, graphic design, logo&#10;&#10;Description automatically generated">
            <a:extLst>
              <a:ext uri="{FF2B5EF4-FFF2-40B4-BE49-F238E27FC236}">
                <a16:creationId xmlns:a16="http://schemas.microsoft.com/office/drawing/2014/main" id="{3C863841-031C-7F3A-14B5-E042328CBCFB}"/>
              </a:ext>
            </a:extLst>
          </p:cNvPr>
          <p:cNvPicPr>
            <a:picLocks noChangeAspect="1"/>
          </p:cNvPicPr>
          <p:nvPr/>
        </p:nvPicPr>
        <p:blipFill>
          <a:blip r:embed="rId5"/>
          <a:stretch>
            <a:fillRect/>
          </a:stretch>
        </p:blipFill>
        <p:spPr>
          <a:xfrm>
            <a:off x="4310607" y="3135085"/>
            <a:ext cx="1311704" cy="508418"/>
          </a:xfrm>
          <a:prstGeom prst="rect">
            <a:avLst/>
          </a:prstGeom>
        </p:spPr>
      </p:pic>
      <p:sp>
        <p:nvSpPr>
          <p:cNvPr id="22" name="Rectangle: Rounded Corners 11">
            <a:extLst>
              <a:ext uri="{FF2B5EF4-FFF2-40B4-BE49-F238E27FC236}">
                <a16:creationId xmlns:a16="http://schemas.microsoft.com/office/drawing/2014/main" id="{0C83D84A-DA69-1F01-1793-C59CC3671175}"/>
              </a:ext>
            </a:extLst>
          </p:cNvPr>
          <p:cNvSpPr/>
          <p:nvPr/>
        </p:nvSpPr>
        <p:spPr bwMode="auto">
          <a:xfrm>
            <a:off x="6632834" y="2747949"/>
            <a:ext cx="1411717" cy="1357356"/>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B8BBD2FE-290C-7204-A04D-179F528BE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5185" y="3154299"/>
            <a:ext cx="847014" cy="549401"/>
          </a:xfrm>
          <a:prstGeom prst="rect">
            <a:avLst/>
          </a:prstGeom>
        </p:spPr>
      </p:pic>
      <p:sp>
        <p:nvSpPr>
          <p:cNvPr id="24" name="Rectangle: Rounded Corners 11">
            <a:extLst>
              <a:ext uri="{FF2B5EF4-FFF2-40B4-BE49-F238E27FC236}">
                <a16:creationId xmlns:a16="http://schemas.microsoft.com/office/drawing/2014/main" id="{32E8438E-705D-5E46-DD56-4AC56ACF7AF9}"/>
              </a:ext>
            </a:extLst>
          </p:cNvPr>
          <p:cNvSpPr/>
          <p:nvPr/>
        </p:nvSpPr>
        <p:spPr bwMode="auto">
          <a:xfrm>
            <a:off x="9055074" y="2750322"/>
            <a:ext cx="1411717" cy="1357356"/>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Freeform: Shape 16">
            <a:extLst>
              <a:ext uri="{FF2B5EF4-FFF2-40B4-BE49-F238E27FC236}">
                <a16:creationId xmlns:a16="http://schemas.microsoft.com/office/drawing/2014/main" id="{B050C3A1-63E1-97A1-7561-9459414AD616}"/>
              </a:ext>
            </a:extLst>
          </p:cNvPr>
          <p:cNvSpPr/>
          <p:nvPr/>
        </p:nvSpPr>
        <p:spPr>
          <a:xfrm>
            <a:off x="9457014" y="3108457"/>
            <a:ext cx="607835" cy="645838"/>
          </a:xfrm>
          <a:custGeom>
            <a:avLst/>
            <a:gdLst>
              <a:gd name="connsiteX0" fmla="*/ 413698 w 417127"/>
              <a:gd name="connsiteY0" fmla="*/ 215971 h 418146"/>
              <a:gd name="connsiteX1" fmla="*/ 388361 w 417127"/>
              <a:gd name="connsiteY1" fmla="*/ 170918 h 418146"/>
              <a:gd name="connsiteX2" fmla="*/ 380360 w 417127"/>
              <a:gd name="connsiteY2" fmla="*/ 85193 h 418146"/>
              <a:gd name="connsiteX3" fmla="*/ 265584 w 417127"/>
              <a:gd name="connsiteY3" fmla="*/ 36520 h 418146"/>
              <a:gd name="connsiteX4" fmla="*/ 117836 w 417127"/>
              <a:gd name="connsiteY4" fmla="*/ 25286 h 418146"/>
              <a:gd name="connsiteX5" fmla="*/ 85752 w 417127"/>
              <a:gd name="connsiteY5" fmla="*/ 74620 h 418146"/>
              <a:gd name="connsiteX6" fmla="*/ 14124 w 417127"/>
              <a:gd name="connsiteY6" fmla="*/ 124340 h 418146"/>
              <a:gd name="connsiteX7" fmla="*/ 28507 w 417127"/>
              <a:gd name="connsiteY7" fmla="*/ 247118 h 418146"/>
              <a:gd name="connsiteX8" fmla="*/ 36508 w 417127"/>
              <a:gd name="connsiteY8" fmla="*/ 332843 h 418146"/>
              <a:gd name="connsiteX9" fmla="*/ 151284 w 417127"/>
              <a:gd name="connsiteY9" fmla="*/ 381420 h 418146"/>
              <a:gd name="connsiteX10" fmla="*/ 299002 w 417127"/>
              <a:gd name="connsiteY10" fmla="*/ 393037 h 418146"/>
              <a:gd name="connsiteX11" fmla="*/ 331211 w 417127"/>
              <a:gd name="connsiteY11" fmla="*/ 343796 h 418146"/>
              <a:gd name="connsiteX12" fmla="*/ 402839 w 417127"/>
              <a:gd name="connsiteY12" fmla="*/ 294076 h 418146"/>
              <a:gd name="connsiteX13" fmla="*/ 413698 w 417127"/>
              <a:gd name="connsiteY13" fmla="*/ 215971 h 418146"/>
              <a:gd name="connsiteX14" fmla="*/ 335688 w 417127"/>
              <a:gd name="connsiteY14" fmla="*/ 313793 h 418146"/>
              <a:gd name="connsiteX15" fmla="*/ 332164 w 417127"/>
              <a:gd name="connsiteY15" fmla="*/ 308459 h 418146"/>
              <a:gd name="connsiteX16" fmla="*/ 332164 w 417127"/>
              <a:gd name="connsiteY16" fmla="*/ 211399 h 418146"/>
              <a:gd name="connsiteX17" fmla="*/ 327401 w 417127"/>
              <a:gd name="connsiteY17" fmla="*/ 201017 h 418146"/>
              <a:gd name="connsiteX18" fmla="*/ 232151 w 417127"/>
              <a:gd name="connsiteY18" fmla="*/ 147200 h 418146"/>
              <a:gd name="connsiteX19" fmla="*/ 266536 w 417127"/>
              <a:gd name="connsiteY19" fmla="*/ 127674 h 418146"/>
              <a:gd name="connsiteX20" fmla="*/ 347118 w 417127"/>
              <a:gd name="connsiteY20" fmla="*/ 173489 h 418146"/>
              <a:gd name="connsiteX21" fmla="*/ 383980 w 417127"/>
              <a:gd name="connsiteY21" fmla="*/ 221114 h 418146"/>
              <a:gd name="connsiteX22" fmla="*/ 376074 w 417127"/>
              <a:gd name="connsiteY22" fmla="*/ 279788 h 418146"/>
              <a:gd name="connsiteX23" fmla="*/ 335688 w 417127"/>
              <a:gd name="connsiteY23" fmla="*/ 313793 h 418146"/>
              <a:gd name="connsiteX24" fmla="*/ 81180 w 417127"/>
              <a:gd name="connsiteY24" fmla="*/ 104243 h 418146"/>
              <a:gd name="connsiteX25" fmla="*/ 84799 w 417127"/>
              <a:gd name="connsiteY25" fmla="*/ 109577 h 418146"/>
              <a:gd name="connsiteX26" fmla="*/ 84799 w 417127"/>
              <a:gd name="connsiteY26" fmla="*/ 206636 h 418146"/>
              <a:gd name="connsiteX27" fmla="*/ 89467 w 417127"/>
              <a:gd name="connsiteY27" fmla="*/ 217019 h 418146"/>
              <a:gd name="connsiteX28" fmla="*/ 184717 w 417127"/>
              <a:gd name="connsiteY28" fmla="*/ 270835 h 418146"/>
              <a:gd name="connsiteX29" fmla="*/ 150331 w 417127"/>
              <a:gd name="connsiteY29" fmla="*/ 290361 h 418146"/>
              <a:gd name="connsiteX30" fmla="*/ 69369 w 417127"/>
              <a:gd name="connsiteY30" fmla="*/ 244451 h 418146"/>
              <a:gd name="connsiteX31" fmla="*/ 32507 w 417127"/>
              <a:gd name="connsiteY31" fmla="*/ 196826 h 418146"/>
              <a:gd name="connsiteX32" fmla="*/ 40413 w 417127"/>
              <a:gd name="connsiteY32" fmla="*/ 138152 h 418146"/>
              <a:gd name="connsiteX33" fmla="*/ 81180 w 417127"/>
              <a:gd name="connsiteY33" fmla="*/ 104243 h 418146"/>
              <a:gd name="connsiteX34" fmla="*/ 364168 w 417127"/>
              <a:gd name="connsiteY34" fmla="*/ 152439 h 418146"/>
              <a:gd name="connsiteX35" fmla="*/ 357595 w 417127"/>
              <a:gd name="connsiteY35" fmla="*/ 151677 h 418146"/>
              <a:gd name="connsiteX36" fmla="*/ 272823 w 417127"/>
              <a:gd name="connsiteY36" fmla="*/ 103481 h 418146"/>
              <a:gd name="connsiteX37" fmla="*/ 261012 w 417127"/>
              <a:gd name="connsiteY37" fmla="*/ 103481 h 418146"/>
              <a:gd name="connsiteX38" fmla="*/ 164428 w 417127"/>
              <a:gd name="connsiteY38" fmla="*/ 158630 h 418146"/>
              <a:gd name="connsiteX39" fmla="*/ 164428 w 417127"/>
              <a:gd name="connsiteY39" fmla="*/ 118625 h 418146"/>
              <a:gd name="connsiteX40" fmla="*/ 246534 w 417127"/>
              <a:gd name="connsiteY40" fmla="*/ 72810 h 418146"/>
              <a:gd name="connsiteX41" fmla="*/ 246534 w 417127"/>
              <a:gd name="connsiteY41" fmla="*/ 72810 h 418146"/>
              <a:gd name="connsiteX42" fmla="*/ 354738 w 417127"/>
              <a:gd name="connsiteY42" fmla="*/ 101385 h 418146"/>
              <a:gd name="connsiteX43" fmla="*/ 364168 w 417127"/>
              <a:gd name="connsiteY43" fmla="*/ 152630 h 418146"/>
              <a:gd name="connsiteX44" fmla="*/ 208434 w 417127"/>
              <a:gd name="connsiteY44" fmla="*/ 161393 h 418146"/>
              <a:gd name="connsiteX45" fmla="*/ 252439 w 417127"/>
              <a:gd name="connsiteY45" fmla="*/ 186348 h 418146"/>
              <a:gd name="connsiteX46" fmla="*/ 252439 w 417127"/>
              <a:gd name="connsiteY46" fmla="*/ 232354 h 418146"/>
              <a:gd name="connsiteX47" fmla="*/ 208434 w 417127"/>
              <a:gd name="connsiteY47" fmla="*/ 256643 h 418146"/>
              <a:gd name="connsiteX48" fmla="*/ 164524 w 417127"/>
              <a:gd name="connsiteY48" fmla="*/ 231687 h 418146"/>
              <a:gd name="connsiteX49" fmla="*/ 164524 w 417127"/>
              <a:gd name="connsiteY49" fmla="*/ 185967 h 418146"/>
              <a:gd name="connsiteX50" fmla="*/ 233008 w 417127"/>
              <a:gd name="connsiteY50" fmla="*/ 53093 h 418146"/>
              <a:gd name="connsiteX51" fmla="*/ 146807 w 417127"/>
              <a:gd name="connsiteY51" fmla="*/ 101290 h 418146"/>
              <a:gd name="connsiteX52" fmla="*/ 141759 w 417127"/>
              <a:gd name="connsiteY52" fmla="*/ 111672 h 418146"/>
              <a:gd name="connsiteX53" fmla="*/ 141759 w 417127"/>
              <a:gd name="connsiteY53" fmla="*/ 218543 h 418146"/>
              <a:gd name="connsiteX54" fmla="*/ 107088 w 417127"/>
              <a:gd name="connsiteY54" fmla="*/ 199493 h 418146"/>
              <a:gd name="connsiteX55" fmla="*/ 107088 w 417127"/>
              <a:gd name="connsiteY55" fmla="*/ 109958 h 418146"/>
              <a:gd name="connsiteX56" fmla="*/ 107088 w 417127"/>
              <a:gd name="connsiteY56" fmla="*/ 108053 h 418146"/>
              <a:gd name="connsiteX57" fmla="*/ 187249 w 417127"/>
              <a:gd name="connsiteY57" fmla="*/ 29728 h 418146"/>
              <a:gd name="connsiteX58" fmla="*/ 237009 w 417127"/>
              <a:gd name="connsiteY58" fmla="*/ 48045 h 418146"/>
              <a:gd name="connsiteX59" fmla="*/ 233008 w 417127"/>
              <a:gd name="connsiteY59" fmla="*/ 53093 h 418146"/>
              <a:gd name="connsiteX60" fmla="*/ 52700 w 417127"/>
              <a:gd name="connsiteY60" fmla="*/ 265406 h 418146"/>
              <a:gd name="connsiteX61" fmla="*/ 56796 w 417127"/>
              <a:gd name="connsiteY61" fmla="*/ 266453 h 418146"/>
              <a:gd name="connsiteX62" fmla="*/ 59272 w 417127"/>
              <a:gd name="connsiteY62" fmla="*/ 266453 h 418146"/>
              <a:gd name="connsiteX63" fmla="*/ 144045 w 417127"/>
              <a:gd name="connsiteY63" fmla="*/ 314650 h 418146"/>
              <a:gd name="connsiteX64" fmla="*/ 155856 w 417127"/>
              <a:gd name="connsiteY64" fmla="*/ 314650 h 418146"/>
              <a:gd name="connsiteX65" fmla="*/ 252535 w 417127"/>
              <a:gd name="connsiteY65" fmla="*/ 259691 h 418146"/>
              <a:gd name="connsiteX66" fmla="*/ 252535 w 417127"/>
              <a:gd name="connsiteY66" fmla="*/ 299696 h 418146"/>
              <a:gd name="connsiteX67" fmla="*/ 170334 w 417127"/>
              <a:gd name="connsiteY67" fmla="*/ 345225 h 418146"/>
              <a:gd name="connsiteX68" fmla="*/ 170334 w 417127"/>
              <a:gd name="connsiteY68" fmla="*/ 345225 h 418146"/>
              <a:gd name="connsiteX69" fmla="*/ 62130 w 417127"/>
              <a:gd name="connsiteY69" fmla="*/ 316650 h 418146"/>
              <a:gd name="connsiteX70" fmla="*/ 52700 w 417127"/>
              <a:gd name="connsiteY70" fmla="*/ 265406 h 418146"/>
              <a:gd name="connsiteX71" fmla="*/ 183859 w 417127"/>
              <a:gd name="connsiteY71" fmla="*/ 364942 h 418146"/>
              <a:gd name="connsiteX72" fmla="*/ 270156 w 417127"/>
              <a:gd name="connsiteY72" fmla="*/ 316841 h 418146"/>
              <a:gd name="connsiteX73" fmla="*/ 275109 w 417127"/>
              <a:gd name="connsiteY73" fmla="*/ 306363 h 418146"/>
              <a:gd name="connsiteX74" fmla="*/ 275109 w 417127"/>
              <a:gd name="connsiteY74" fmla="*/ 199493 h 418146"/>
              <a:gd name="connsiteX75" fmla="*/ 309685 w 417127"/>
              <a:gd name="connsiteY75" fmla="*/ 218543 h 418146"/>
              <a:gd name="connsiteX76" fmla="*/ 309685 w 417127"/>
              <a:gd name="connsiteY76" fmla="*/ 308078 h 418146"/>
              <a:gd name="connsiteX77" fmla="*/ 309685 w 417127"/>
              <a:gd name="connsiteY77" fmla="*/ 309983 h 418146"/>
              <a:gd name="connsiteX78" fmla="*/ 229446 w 417127"/>
              <a:gd name="connsiteY78" fmla="*/ 388228 h 418146"/>
              <a:gd name="connsiteX79" fmla="*/ 179859 w 417127"/>
              <a:gd name="connsiteY79" fmla="*/ 369990 h 418146"/>
              <a:gd name="connsiteX80" fmla="*/ 183859 w 417127"/>
              <a:gd name="connsiteY80" fmla="*/ 364942 h 41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7127" h="418146">
                <a:moveTo>
                  <a:pt x="413698" y="215971"/>
                </a:moveTo>
                <a:cubicBezTo>
                  <a:pt x="409244" y="199034"/>
                  <a:pt x="400521" y="183521"/>
                  <a:pt x="388361" y="170918"/>
                </a:cubicBezTo>
                <a:cubicBezTo>
                  <a:pt x="398595" y="142577"/>
                  <a:pt x="395662" y="111150"/>
                  <a:pt x="380360" y="85193"/>
                </a:cubicBezTo>
                <a:cubicBezTo>
                  <a:pt x="356796" y="45690"/>
                  <a:pt x="310362" y="25999"/>
                  <a:pt x="265584" y="36520"/>
                </a:cubicBezTo>
                <a:cubicBezTo>
                  <a:pt x="227887" y="-7382"/>
                  <a:pt x="161738" y="-12411"/>
                  <a:pt x="117836" y="25286"/>
                </a:cubicBezTo>
                <a:cubicBezTo>
                  <a:pt x="102648" y="38328"/>
                  <a:pt x="91514" y="55448"/>
                  <a:pt x="85752" y="74620"/>
                </a:cubicBezTo>
                <a:cubicBezTo>
                  <a:pt x="55736" y="79879"/>
                  <a:pt x="29546" y="98058"/>
                  <a:pt x="14124" y="124340"/>
                </a:cubicBezTo>
                <a:cubicBezTo>
                  <a:pt x="-9113" y="163870"/>
                  <a:pt x="-3237" y="214029"/>
                  <a:pt x="28507" y="247118"/>
                </a:cubicBezTo>
                <a:cubicBezTo>
                  <a:pt x="18273" y="275458"/>
                  <a:pt x="21206" y="306885"/>
                  <a:pt x="36508" y="332843"/>
                </a:cubicBezTo>
                <a:cubicBezTo>
                  <a:pt x="59930" y="372504"/>
                  <a:pt x="106507" y="392217"/>
                  <a:pt x="151284" y="381420"/>
                </a:cubicBezTo>
                <a:cubicBezTo>
                  <a:pt x="188868" y="425419"/>
                  <a:pt x="255003" y="430621"/>
                  <a:pt x="299002" y="393037"/>
                </a:cubicBezTo>
                <a:cubicBezTo>
                  <a:pt x="314221" y="380037"/>
                  <a:pt x="325398" y="362949"/>
                  <a:pt x="331211" y="343796"/>
                </a:cubicBezTo>
                <a:cubicBezTo>
                  <a:pt x="361227" y="338538"/>
                  <a:pt x="387417" y="320358"/>
                  <a:pt x="402839" y="294076"/>
                </a:cubicBezTo>
                <a:cubicBezTo>
                  <a:pt x="416833" y="270567"/>
                  <a:pt x="420748" y="242406"/>
                  <a:pt x="413698" y="215971"/>
                </a:cubicBezTo>
                <a:close/>
                <a:moveTo>
                  <a:pt x="335688" y="313793"/>
                </a:moveTo>
                <a:cubicBezTo>
                  <a:pt x="335553" y="311512"/>
                  <a:pt x="334209" y="309478"/>
                  <a:pt x="332164" y="308459"/>
                </a:cubicBezTo>
                <a:lnTo>
                  <a:pt x="332164" y="211399"/>
                </a:lnTo>
                <a:cubicBezTo>
                  <a:pt x="333057" y="207265"/>
                  <a:pt x="331118" y="203036"/>
                  <a:pt x="327401" y="201017"/>
                </a:cubicBezTo>
                <a:lnTo>
                  <a:pt x="232151" y="147200"/>
                </a:lnTo>
                <a:lnTo>
                  <a:pt x="266536" y="127674"/>
                </a:lnTo>
                <a:lnTo>
                  <a:pt x="347118" y="173489"/>
                </a:lnTo>
                <a:cubicBezTo>
                  <a:pt x="365328" y="183740"/>
                  <a:pt x="378622" y="200916"/>
                  <a:pt x="383980" y="221114"/>
                </a:cubicBezTo>
                <a:cubicBezTo>
                  <a:pt x="389360" y="240939"/>
                  <a:pt x="386509" y="262096"/>
                  <a:pt x="376074" y="279788"/>
                </a:cubicBezTo>
                <a:cubicBezTo>
                  <a:pt x="366973" y="295472"/>
                  <a:pt x="352693" y="307497"/>
                  <a:pt x="335688" y="313793"/>
                </a:cubicBezTo>
                <a:close/>
                <a:moveTo>
                  <a:pt x="81180" y="104243"/>
                </a:moveTo>
                <a:cubicBezTo>
                  <a:pt x="81313" y="106551"/>
                  <a:pt x="82704" y="108599"/>
                  <a:pt x="84799" y="109577"/>
                </a:cubicBezTo>
                <a:lnTo>
                  <a:pt x="84799" y="206636"/>
                </a:lnTo>
                <a:cubicBezTo>
                  <a:pt x="83632" y="210771"/>
                  <a:pt x="85599" y="215148"/>
                  <a:pt x="89467" y="217019"/>
                </a:cubicBezTo>
                <a:lnTo>
                  <a:pt x="184717" y="270835"/>
                </a:lnTo>
                <a:lnTo>
                  <a:pt x="150331" y="290361"/>
                </a:lnTo>
                <a:lnTo>
                  <a:pt x="69369" y="244451"/>
                </a:lnTo>
                <a:cubicBezTo>
                  <a:pt x="51159" y="234200"/>
                  <a:pt x="37865" y="217024"/>
                  <a:pt x="32507" y="196826"/>
                </a:cubicBezTo>
                <a:cubicBezTo>
                  <a:pt x="27126" y="177001"/>
                  <a:pt x="29977" y="155844"/>
                  <a:pt x="40413" y="138152"/>
                </a:cubicBezTo>
                <a:cubicBezTo>
                  <a:pt x="49625" y="122435"/>
                  <a:pt x="64048" y="110439"/>
                  <a:pt x="81180" y="104243"/>
                </a:cubicBezTo>
                <a:close/>
                <a:moveTo>
                  <a:pt x="364168" y="152439"/>
                </a:moveTo>
                <a:cubicBezTo>
                  <a:pt x="362138" y="151408"/>
                  <a:pt x="359807" y="151138"/>
                  <a:pt x="357595" y="151677"/>
                </a:cubicBezTo>
                <a:lnTo>
                  <a:pt x="272823" y="103481"/>
                </a:lnTo>
                <a:cubicBezTo>
                  <a:pt x="269159" y="101409"/>
                  <a:pt x="264676" y="101409"/>
                  <a:pt x="261012" y="103481"/>
                </a:cubicBezTo>
                <a:lnTo>
                  <a:pt x="164428" y="158630"/>
                </a:lnTo>
                <a:lnTo>
                  <a:pt x="164428" y="118625"/>
                </a:lnTo>
                <a:lnTo>
                  <a:pt x="246534" y="72810"/>
                </a:lnTo>
                <a:lnTo>
                  <a:pt x="246534" y="72810"/>
                </a:lnTo>
                <a:cubicBezTo>
                  <a:pt x="284364" y="51275"/>
                  <a:pt x="332472" y="63980"/>
                  <a:pt x="354738" y="101385"/>
                </a:cubicBezTo>
                <a:cubicBezTo>
                  <a:pt x="363805" y="116828"/>
                  <a:pt x="367143" y="134970"/>
                  <a:pt x="364168" y="152630"/>
                </a:cubicBezTo>
                <a:close/>
                <a:moveTo>
                  <a:pt x="208434" y="161393"/>
                </a:moveTo>
                <a:lnTo>
                  <a:pt x="252439" y="186348"/>
                </a:lnTo>
                <a:lnTo>
                  <a:pt x="252439" y="232354"/>
                </a:lnTo>
                <a:lnTo>
                  <a:pt x="208434" y="256643"/>
                </a:lnTo>
                <a:lnTo>
                  <a:pt x="164524" y="231687"/>
                </a:lnTo>
                <a:lnTo>
                  <a:pt x="164524" y="185967"/>
                </a:lnTo>
                <a:close/>
                <a:moveTo>
                  <a:pt x="233008" y="53093"/>
                </a:moveTo>
                <a:lnTo>
                  <a:pt x="146807" y="101290"/>
                </a:lnTo>
                <a:cubicBezTo>
                  <a:pt x="142980" y="103221"/>
                  <a:pt x="140914" y="107470"/>
                  <a:pt x="141759" y="111672"/>
                </a:cubicBezTo>
                <a:lnTo>
                  <a:pt x="141759" y="218543"/>
                </a:lnTo>
                <a:lnTo>
                  <a:pt x="107088" y="199493"/>
                </a:lnTo>
                <a:lnTo>
                  <a:pt x="107088" y="109958"/>
                </a:lnTo>
                <a:cubicBezTo>
                  <a:pt x="107142" y="109324"/>
                  <a:pt x="107142" y="108686"/>
                  <a:pt x="107088" y="108053"/>
                </a:cubicBezTo>
                <a:cubicBezTo>
                  <a:pt x="107595" y="64288"/>
                  <a:pt x="143485" y="29221"/>
                  <a:pt x="187249" y="29728"/>
                </a:cubicBezTo>
                <a:cubicBezTo>
                  <a:pt x="205447" y="29939"/>
                  <a:pt x="223018" y="36407"/>
                  <a:pt x="237009" y="48045"/>
                </a:cubicBezTo>
                <a:cubicBezTo>
                  <a:pt x="235130" y="49212"/>
                  <a:pt x="233715" y="50997"/>
                  <a:pt x="233008" y="53093"/>
                </a:cubicBezTo>
                <a:close/>
                <a:moveTo>
                  <a:pt x="52700" y="265406"/>
                </a:moveTo>
                <a:cubicBezTo>
                  <a:pt x="53970" y="266057"/>
                  <a:pt x="55369" y="266415"/>
                  <a:pt x="56796" y="266453"/>
                </a:cubicBezTo>
                <a:cubicBezTo>
                  <a:pt x="57618" y="266561"/>
                  <a:pt x="58450" y="266561"/>
                  <a:pt x="59272" y="266453"/>
                </a:cubicBezTo>
                <a:lnTo>
                  <a:pt x="144045" y="314650"/>
                </a:lnTo>
                <a:cubicBezTo>
                  <a:pt x="147704" y="316741"/>
                  <a:pt x="152196" y="316741"/>
                  <a:pt x="155856" y="314650"/>
                </a:cubicBezTo>
                <a:lnTo>
                  <a:pt x="252535" y="259691"/>
                </a:lnTo>
                <a:lnTo>
                  <a:pt x="252535" y="299696"/>
                </a:lnTo>
                <a:lnTo>
                  <a:pt x="170334" y="345225"/>
                </a:lnTo>
                <a:lnTo>
                  <a:pt x="170334" y="345225"/>
                </a:lnTo>
                <a:cubicBezTo>
                  <a:pt x="132503" y="366760"/>
                  <a:pt x="84395" y="354056"/>
                  <a:pt x="62130" y="316650"/>
                </a:cubicBezTo>
                <a:cubicBezTo>
                  <a:pt x="53063" y="301207"/>
                  <a:pt x="49724" y="283064"/>
                  <a:pt x="52700" y="265406"/>
                </a:cubicBezTo>
                <a:close/>
                <a:moveTo>
                  <a:pt x="183859" y="364942"/>
                </a:moveTo>
                <a:lnTo>
                  <a:pt x="270156" y="316841"/>
                </a:lnTo>
                <a:cubicBezTo>
                  <a:pt x="273986" y="314870"/>
                  <a:pt x="276017" y="310574"/>
                  <a:pt x="275109" y="306363"/>
                </a:cubicBezTo>
                <a:lnTo>
                  <a:pt x="275109" y="199493"/>
                </a:lnTo>
                <a:lnTo>
                  <a:pt x="309685" y="218543"/>
                </a:lnTo>
                <a:lnTo>
                  <a:pt x="309685" y="308078"/>
                </a:lnTo>
                <a:cubicBezTo>
                  <a:pt x="309630" y="308711"/>
                  <a:pt x="309630" y="309349"/>
                  <a:pt x="309685" y="309983"/>
                </a:cubicBezTo>
                <a:cubicBezTo>
                  <a:pt x="309134" y="353746"/>
                  <a:pt x="273211" y="388778"/>
                  <a:pt x="229446" y="388228"/>
                </a:cubicBezTo>
                <a:cubicBezTo>
                  <a:pt x="211317" y="388000"/>
                  <a:pt x="193815" y="381563"/>
                  <a:pt x="179859" y="369990"/>
                </a:cubicBezTo>
                <a:cubicBezTo>
                  <a:pt x="181738" y="368823"/>
                  <a:pt x="183153" y="367038"/>
                  <a:pt x="183859" y="364942"/>
                </a:cubicBezTo>
                <a:close/>
              </a:path>
            </a:pathLst>
          </a:custGeom>
          <a:solidFill>
            <a:srgbClr val="49C5B1">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7FDCF7"/>
              </a:solidFill>
              <a:effectLst/>
              <a:uLnTx/>
              <a:uFillTx/>
              <a:latin typeface="Calibri" panose="020F0502020204030204"/>
              <a:cs typeface="+mn-cs"/>
            </a:endParaRPr>
          </a:p>
        </p:txBody>
      </p:sp>
      <p:sp>
        <p:nvSpPr>
          <p:cNvPr id="26" name="TextBox 25">
            <a:extLst>
              <a:ext uri="{FF2B5EF4-FFF2-40B4-BE49-F238E27FC236}">
                <a16:creationId xmlns:a16="http://schemas.microsoft.com/office/drawing/2014/main" id="{444B5B59-5A38-1C66-0961-E9163A20D73F}"/>
              </a:ext>
            </a:extLst>
          </p:cNvPr>
          <p:cNvSpPr txBox="1"/>
          <p:nvPr/>
        </p:nvSpPr>
        <p:spPr>
          <a:xfrm>
            <a:off x="1564404" y="4021480"/>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a:solidFill>
                  <a:srgbClr val="49C5B1">
                    <a:lumMod val="75000"/>
                  </a:srgbClr>
                </a:solidFill>
                <a:latin typeface="Segoe UI"/>
                <a:cs typeface="+mn-cs"/>
              </a:rPr>
              <a:t>Distributed ML</a:t>
            </a:r>
            <a:br>
              <a:rPr lang="en-US" sz="1600" b="0">
                <a:solidFill>
                  <a:srgbClr val="FFFFFF"/>
                </a:solidFill>
                <a:latin typeface="Segoe UI"/>
                <a:cs typeface="+mn-cs"/>
              </a:rPr>
            </a:br>
            <a:r>
              <a:rPr lang="en-US" sz="1600" b="0">
                <a:solidFill>
                  <a:srgbClr val="49C5B1">
                    <a:lumMod val="75000"/>
                  </a:srgbClr>
                </a:solidFill>
                <a:latin typeface="Segoe UI"/>
                <a:cs typeface="+mn-cs"/>
              </a:rPr>
              <a:t>Model Training</a:t>
            </a:r>
            <a:endParaRPr lang="en-US" sz="1600" b="0">
              <a:solidFill>
                <a:srgbClr val="49C5B1">
                  <a:lumMod val="75000"/>
                </a:srgbClr>
              </a:solidFill>
              <a:latin typeface="Segoe UI"/>
              <a:cs typeface="Segoe UI"/>
            </a:endParaRPr>
          </a:p>
        </p:txBody>
      </p:sp>
      <p:sp>
        <p:nvSpPr>
          <p:cNvPr id="27" name="TextBox 26">
            <a:extLst>
              <a:ext uri="{FF2B5EF4-FFF2-40B4-BE49-F238E27FC236}">
                <a16:creationId xmlns:a16="http://schemas.microsoft.com/office/drawing/2014/main" id="{3BFA3FD5-6870-D391-D977-3E6B1E8E7C59}"/>
              </a:ext>
            </a:extLst>
          </p:cNvPr>
          <p:cNvSpPr txBox="1"/>
          <p:nvPr/>
        </p:nvSpPr>
        <p:spPr>
          <a:xfrm>
            <a:off x="3978722" y="4013036"/>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err="1">
                <a:solidFill>
                  <a:srgbClr val="49C5B1">
                    <a:lumMod val="75000"/>
                  </a:srgbClr>
                </a:solidFill>
                <a:latin typeface="Segoe UI"/>
                <a:cs typeface="+mn-cs"/>
              </a:rPr>
              <a:t>MLflow</a:t>
            </a:r>
            <a:br>
              <a:rPr lang="en-US" sz="1600" b="0">
                <a:solidFill>
                  <a:srgbClr val="FFFFFF"/>
                </a:solidFill>
                <a:latin typeface="Segoe UI"/>
                <a:cs typeface="+mn-cs"/>
              </a:rPr>
            </a:br>
            <a:r>
              <a:rPr lang="en-US" sz="1600" b="0">
                <a:solidFill>
                  <a:srgbClr val="49C5B1">
                    <a:lumMod val="75000"/>
                  </a:srgbClr>
                </a:solidFill>
                <a:latin typeface="Segoe UI"/>
                <a:cs typeface="+mn-cs"/>
              </a:rPr>
              <a:t>support</a:t>
            </a:r>
            <a:endParaRPr lang="en-US" sz="1600" b="0">
              <a:solidFill>
                <a:srgbClr val="49C5B1">
                  <a:lumMod val="75000"/>
                </a:srgbClr>
              </a:solidFill>
              <a:latin typeface="Segoe UI"/>
              <a:cs typeface="Segoe UI"/>
            </a:endParaRPr>
          </a:p>
        </p:txBody>
      </p:sp>
      <p:sp>
        <p:nvSpPr>
          <p:cNvPr id="29" name="TextBox 28">
            <a:extLst>
              <a:ext uri="{FF2B5EF4-FFF2-40B4-BE49-F238E27FC236}">
                <a16:creationId xmlns:a16="http://schemas.microsoft.com/office/drawing/2014/main" id="{5D082CA8-270E-A271-09FA-ADBCE7A5A589}"/>
              </a:ext>
            </a:extLst>
          </p:cNvPr>
          <p:cNvSpPr txBox="1"/>
          <p:nvPr/>
        </p:nvSpPr>
        <p:spPr>
          <a:xfrm>
            <a:off x="6386826" y="4027872"/>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a:solidFill>
                  <a:srgbClr val="49C5B1">
                    <a:lumMod val="75000"/>
                  </a:srgbClr>
                </a:solidFill>
                <a:latin typeface="Segoe UI"/>
                <a:cs typeface="+mn-cs"/>
              </a:rPr>
              <a:t>Cognitive</a:t>
            </a:r>
            <a:br>
              <a:rPr lang="en-US" sz="1600" b="0">
                <a:solidFill>
                  <a:srgbClr val="FFFFFF"/>
                </a:solidFill>
                <a:latin typeface="Segoe UI"/>
                <a:cs typeface="+mn-cs"/>
              </a:rPr>
            </a:br>
            <a:r>
              <a:rPr lang="en-US" sz="1600" b="0">
                <a:solidFill>
                  <a:srgbClr val="49C5B1">
                    <a:lumMod val="75000"/>
                  </a:srgbClr>
                </a:solidFill>
                <a:latin typeface="Segoe UI"/>
                <a:cs typeface="+mn-cs"/>
              </a:rPr>
              <a:t>Services</a:t>
            </a:r>
            <a:endParaRPr lang="en-US" sz="1600" b="0">
              <a:solidFill>
                <a:srgbClr val="49C5B1">
                  <a:lumMod val="75000"/>
                </a:srgbClr>
              </a:solidFill>
              <a:latin typeface="Segoe UI"/>
              <a:cs typeface="Segoe UI"/>
            </a:endParaRPr>
          </a:p>
        </p:txBody>
      </p:sp>
      <p:sp>
        <p:nvSpPr>
          <p:cNvPr id="52" name="TextBox 51">
            <a:extLst>
              <a:ext uri="{FF2B5EF4-FFF2-40B4-BE49-F238E27FC236}">
                <a16:creationId xmlns:a16="http://schemas.microsoft.com/office/drawing/2014/main" id="{41FB4A8C-D33C-AB7A-33E7-531175EA6DC4}"/>
              </a:ext>
            </a:extLst>
          </p:cNvPr>
          <p:cNvSpPr txBox="1"/>
          <p:nvPr/>
        </p:nvSpPr>
        <p:spPr>
          <a:xfrm>
            <a:off x="8805739" y="4027872"/>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err="1">
                <a:solidFill>
                  <a:srgbClr val="49C5B1">
                    <a:lumMod val="75000"/>
                  </a:srgbClr>
                </a:solidFill>
                <a:latin typeface="Segoe UI"/>
                <a:cs typeface="+mn-cs"/>
              </a:rPr>
              <a:t>OpenAI</a:t>
            </a:r>
            <a:br>
              <a:rPr lang="en-US" sz="1600" b="0">
                <a:solidFill>
                  <a:srgbClr val="FFFFFF"/>
                </a:solidFill>
                <a:latin typeface="Segoe UI"/>
                <a:cs typeface="+mn-cs"/>
              </a:rPr>
            </a:br>
            <a:r>
              <a:rPr lang="en-US" sz="1600" b="0">
                <a:solidFill>
                  <a:srgbClr val="49C5B1">
                    <a:lumMod val="75000"/>
                  </a:srgbClr>
                </a:solidFill>
                <a:latin typeface="Segoe UI"/>
                <a:cs typeface="+mn-cs"/>
              </a:rPr>
              <a:t>LLMs</a:t>
            </a:r>
            <a:endParaRPr lang="en-US" sz="1600" b="0">
              <a:solidFill>
                <a:srgbClr val="49C5B1">
                  <a:lumMod val="75000"/>
                </a:srgbClr>
              </a:solidFill>
              <a:latin typeface="Segoe UI"/>
              <a:cs typeface="Segoe UI"/>
            </a:endParaRPr>
          </a:p>
        </p:txBody>
      </p:sp>
    </p:spTree>
    <p:extLst>
      <p:ext uri="{BB962C8B-B14F-4D97-AF65-F5344CB8AC3E}">
        <p14:creationId xmlns:p14="http://schemas.microsoft.com/office/powerpoint/2010/main" val="3442810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real-time analytics</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2573432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AC5F157-A70B-58FA-C184-BE822D8E9617}"/>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L="4572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j-lt"/>
                <a:ea typeface="+mn-ea"/>
                <a:cs typeface="+mn-cs"/>
              </a:defRPr>
            </a:lvl2pPr>
            <a:lvl3pPr marL="657225" marR="0" indent="-20002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j-lt"/>
                <a:ea typeface="+mn-ea"/>
                <a:cs typeface="+mn-cs"/>
              </a:defRPr>
            </a:lvl3pPr>
            <a:lvl4pPr marL="842963" marR="0" indent="-1809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4pPr>
            <a:lvl5pPr marL="1023938" marR="0" indent="-1682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H" dirty="0"/>
              <a:t>Paradigm shift in Data Consumption</a:t>
            </a:r>
          </a:p>
        </p:txBody>
      </p:sp>
      <p:sp>
        <p:nvSpPr>
          <p:cNvPr id="6" name="TextBox 5">
            <a:extLst>
              <a:ext uri="{FF2B5EF4-FFF2-40B4-BE49-F238E27FC236}">
                <a16:creationId xmlns:a16="http://schemas.microsoft.com/office/drawing/2014/main" id="{17EE2E00-B772-2296-20D4-24AF35D55B80}"/>
              </a:ext>
            </a:extLst>
          </p:cNvPr>
          <p:cNvSpPr txBox="1"/>
          <p:nvPr/>
        </p:nvSpPr>
        <p:spPr>
          <a:xfrm>
            <a:off x="293686" y="1845756"/>
            <a:ext cx="7114279" cy="3724096"/>
          </a:xfrm>
          <a:prstGeom prst="rect">
            <a:avLst/>
          </a:prstGeom>
          <a:noFill/>
        </p:spPr>
        <p:txBody>
          <a:bodyPr wrap="square" lIns="0" tIns="0" rIns="0" bIns="0" rtlCol="0">
            <a:spAutoFit/>
          </a:bodyPr>
          <a:lstStyle/>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Big Data Platforms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Terabytes of data</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Low latency</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High freshness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Streaming technologies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Index everything by default</a:t>
            </a:r>
          </a:p>
        </p:txBody>
      </p:sp>
      <p:pic>
        <p:nvPicPr>
          <p:cNvPr id="7" name="Picture 6" descr="Illuminated server room panel">
            <a:extLst>
              <a:ext uri="{FF2B5EF4-FFF2-40B4-BE49-F238E27FC236}">
                <a16:creationId xmlns:a16="http://schemas.microsoft.com/office/drawing/2014/main" id="{27C3E89C-AD57-6304-3122-141FC151EAA4}"/>
              </a:ext>
            </a:extLst>
          </p:cNvPr>
          <p:cNvPicPr>
            <a:picLocks noChangeAspect="1"/>
          </p:cNvPicPr>
          <p:nvPr/>
        </p:nvPicPr>
        <p:blipFill rotWithShape="1">
          <a:blip r:embed="rId2"/>
          <a:srcRect l="-597" t="-298" r="44945" b="298"/>
          <a:stretch/>
        </p:blipFill>
        <p:spPr>
          <a:xfrm>
            <a:off x="7659756" y="1410175"/>
            <a:ext cx="3708468" cy="4441371"/>
          </a:xfrm>
          <a:prstGeom prst="rect">
            <a:avLst/>
          </a:prstGeom>
        </p:spPr>
      </p:pic>
    </p:spTree>
    <p:extLst>
      <p:ext uri="{BB962C8B-B14F-4D97-AF65-F5344CB8AC3E}">
        <p14:creationId xmlns:p14="http://schemas.microsoft.com/office/powerpoint/2010/main" val="1542054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D3CBEF-945F-F6E9-1246-675194A874C3}"/>
              </a:ext>
            </a:extLst>
          </p:cNvPr>
          <p:cNvSpPr>
            <a:spLocks noGrp="1"/>
          </p:cNvSpPr>
          <p:nvPr>
            <p:ph type="title"/>
          </p:nvPr>
        </p:nvSpPr>
        <p:spPr/>
        <p:txBody>
          <a:bodyPr/>
          <a:lstStyle/>
          <a:p>
            <a:r>
              <a:rPr lang="en-US" dirty="0"/>
              <a:t>the modern data stack</a:t>
            </a:r>
            <a:endParaRPr lang="nl-BE" dirty="0"/>
          </a:p>
        </p:txBody>
      </p:sp>
      <p:pic>
        <p:nvPicPr>
          <p:cNvPr id="3074" name="Picture 2">
            <a:extLst>
              <a:ext uri="{FF2B5EF4-FFF2-40B4-BE49-F238E27FC236}">
                <a16:creationId xmlns:a16="http://schemas.microsoft.com/office/drawing/2014/main" id="{42067BB5-B6E9-60E4-A7FF-6C77487C2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2685"/>
            <a:ext cx="12192000" cy="630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34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1AA51CB1-2C23-E6DB-149C-1F3130A43AD0}"/>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R="0" indent="-228600"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spc="0" baseline="0">
                <a:solidFill>
                  <a:srgbClr val="000000"/>
                </a:solidFill>
                <a:latin typeface="+mj-lt"/>
                <a:cs typeface="+mn-cs"/>
              </a:defRPr>
            </a:lvl2pPr>
            <a:lvl3pPr marL="657225" marR="0" indent="-20002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latin typeface="+mj-lt"/>
                <a:cs typeface="+mn-cs"/>
              </a:defRPr>
            </a:lvl3pPr>
            <a:lvl4pPr marL="842963" marR="0" indent="-1809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4pPr>
            <a:lvl5pPr marL="1023938" marR="0" indent="-1682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5pPr>
            <a:lvl6pPr marL="2565040" indent="-233186" defTabSz="932742">
              <a:spcBef>
                <a:spcPct val="20000"/>
              </a:spcBef>
              <a:buFont typeface="Arial" pitchFamily="34" charset="0"/>
              <a:buChar char="•"/>
              <a:defRPr sz="2000">
                <a:latin typeface="+mn-lt"/>
                <a:cs typeface="+mn-cs"/>
              </a:defRPr>
            </a:lvl6pPr>
            <a:lvl7pPr marL="3031412" indent="-233186" defTabSz="932742">
              <a:spcBef>
                <a:spcPct val="20000"/>
              </a:spcBef>
              <a:buFont typeface="Arial" pitchFamily="34" charset="0"/>
              <a:buChar char="•"/>
              <a:defRPr sz="2000">
                <a:latin typeface="+mn-lt"/>
                <a:cs typeface="+mn-cs"/>
              </a:defRPr>
            </a:lvl7pPr>
            <a:lvl8pPr marL="3497783" indent="-233186" defTabSz="932742">
              <a:spcBef>
                <a:spcPct val="20000"/>
              </a:spcBef>
              <a:buFont typeface="Arial" pitchFamily="34" charset="0"/>
              <a:buChar char="•"/>
              <a:defRPr sz="2000">
                <a:latin typeface="+mn-lt"/>
                <a:cs typeface="+mn-cs"/>
              </a:defRPr>
            </a:lvl8pPr>
            <a:lvl9pPr marL="3964155" indent="-233186" defTabSz="932742">
              <a:spcBef>
                <a:spcPct val="20000"/>
              </a:spcBef>
              <a:buFont typeface="Arial" pitchFamily="34" charset="0"/>
              <a:buChar char="•"/>
              <a:defRPr sz="2000">
                <a:latin typeface="+mn-lt"/>
                <a:cs typeface="+mn-cs"/>
              </a:defRPr>
            </a:lvl9pPr>
          </a:lstStyle>
          <a:p>
            <a:r>
              <a:rPr lang="en-CH" dirty="0"/>
              <a:t>Real-Time Analytics in Fabric - </a:t>
            </a:r>
            <a:r>
              <a:rPr lang="en-CH"/>
              <a:t>Reducing Complexity</a:t>
            </a:r>
            <a:endParaRPr lang="en-CH" dirty="0"/>
          </a:p>
        </p:txBody>
      </p:sp>
      <p:sp>
        <p:nvSpPr>
          <p:cNvPr id="6" name="TextBox 5">
            <a:extLst>
              <a:ext uri="{FF2B5EF4-FFF2-40B4-BE49-F238E27FC236}">
                <a16:creationId xmlns:a16="http://schemas.microsoft.com/office/drawing/2014/main" id="{3841ED13-8D7A-D247-1E74-1474C6F7BFF5}"/>
              </a:ext>
            </a:extLst>
          </p:cNvPr>
          <p:cNvSpPr txBox="1"/>
          <p:nvPr/>
        </p:nvSpPr>
        <p:spPr>
          <a:xfrm>
            <a:off x="293686" y="1920895"/>
            <a:ext cx="6623949" cy="3447098"/>
          </a:xfrm>
          <a:prstGeom prst="rect">
            <a:avLst/>
          </a:prstGeom>
          <a:noFill/>
        </p:spPr>
        <p:txBody>
          <a:bodyPr wrap="square" lIns="0" tIns="0" rIns="0" bIns="0" rtlCol="0">
            <a:spAutoFit/>
          </a:bodyPr>
          <a:lstStyle/>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Built on top off Azure Data Explorer</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One Logical Copy</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By-default streaming ingestion</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By-default indexing everything</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Time and Hash based data partitioning</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Native support for structured, semi-structured and free text data</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In-place transformation</a:t>
            </a:r>
          </a:p>
        </p:txBody>
      </p:sp>
      <p:pic>
        <p:nvPicPr>
          <p:cNvPr id="7" name="Picture 6">
            <a:extLst>
              <a:ext uri="{FF2B5EF4-FFF2-40B4-BE49-F238E27FC236}">
                <a16:creationId xmlns:a16="http://schemas.microsoft.com/office/drawing/2014/main" id="{E5600770-6BCA-5470-BDAC-59130BAC735D}"/>
              </a:ext>
            </a:extLst>
          </p:cNvPr>
          <p:cNvPicPr>
            <a:picLocks noChangeAspect="1"/>
          </p:cNvPicPr>
          <p:nvPr/>
        </p:nvPicPr>
        <p:blipFill rotWithShape="1">
          <a:blip r:embed="rId2"/>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479142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9267A3DC-7B65-2085-2332-F1363C9C049D}"/>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R="0" indent="-228600"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spc="0" baseline="0">
                <a:solidFill>
                  <a:srgbClr val="000000"/>
                </a:solidFill>
                <a:latin typeface="+mj-lt"/>
                <a:cs typeface="+mn-cs"/>
              </a:defRPr>
            </a:lvl2pPr>
            <a:lvl3pPr marL="657225" marR="0" indent="-20002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latin typeface="+mj-lt"/>
                <a:cs typeface="+mn-cs"/>
              </a:defRPr>
            </a:lvl3pPr>
            <a:lvl4pPr marL="842963" marR="0" indent="-1809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4pPr>
            <a:lvl5pPr marL="1023938" marR="0" indent="-1682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5pPr>
            <a:lvl6pPr marL="2565040" indent="-233186" defTabSz="932742">
              <a:spcBef>
                <a:spcPct val="20000"/>
              </a:spcBef>
              <a:buFont typeface="Arial" pitchFamily="34" charset="0"/>
              <a:buChar char="•"/>
              <a:defRPr sz="2000">
                <a:latin typeface="+mn-lt"/>
                <a:cs typeface="+mn-cs"/>
              </a:defRPr>
            </a:lvl6pPr>
            <a:lvl7pPr marL="3031412" indent="-233186" defTabSz="932742">
              <a:spcBef>
                <a:spcPct val="20000"/>
              </a:spcBef>
              <a:buFont typeface="Arial" pitchFamily="34" charset="0"/>
              <a:buChar char="•"/>
              <a:defRPr sz="2000">
                <a:latin typeface="+mn-lt"/>
                <a:cs typeface="+mn-cs"/>
              </a:defRPr>
            </a:lvl7pPr>
            <a:lvl8pPr marL="3497783" indent="-233186" defTabSz="932742">
              <a:spcBef>
                <a:spcPct val="20000"/>
              </a:spcBef>
              <a:buFont typeface="Arial" pitchFamily="34" charset="0"/>
              <a:buChar char="•"/>
              <a:defRPr sz="2000">
                <a:latin typeface="+mn-lt"/>
                <a:cs typeface="+mn-cs"/>
              </a:defRPr>
            </a:lvl8pPr>
            <a:lvl9pPr marL="3964155" indent="-233186" defTabSz="932742">
              <a:spcBef>
                <a:spcPct val="20000"/>
              </a:spcBef>
              <a:buFont typeface="Arial" pitchFamily="34" charset="0"/>
              <a:buChar char="•"/>
              <a:defRPr sz="2000">
                <a:latin typeface="+mn-lt"/>
                <a:cs typeface="+mn-cs"/>
              </a:defRPr>
            </a:lvl9pPr>
          </a:lstStyle>
          <a:p>
            <a:r>
              <a:rPr lang="en-CH" dirty="0"/>
              <a:t>Real-Time Analytics in Fabric - Simplifying</a:t>
            </a:r>
          </a:p>
        </p:txBody>
      </p:sp>
      <p:sp>
        <p:nvSpPr>
          <p:cNvPr id="9" name="TextBox 8">
            <a:extLst>
              <a:ext uri="{FF2B5EF4-FFF2-40B4-BE49-F238E27FC236}">
                <a16:creationId xmlns:a16="http://schemas.microsoft.com/office/drawing/2014/main" id="{02413A18-FA74-2E2D-2606-F4B466627A7F}"/>
              </a:ext>
            </a:extLst>
          </p:cNvPr>
          <p:cNvSpPr txBox="1"/>
          <p:nvPr/>
        </p:nvSpPr>
        <p:spPr>
          <a:xfrm>
            <a:off x="293686" y="2351782"/>
            <a:ext cx="6623949" cy="2585323"/>
          </a:xfrm>
          <a:prstGeom prst="rect">
            <a:avLst/>
          </a:prstGeom>
          <a:noFill/>
        </p:spPr>
        <p:txBody>
          <a:bodyPr wrap="square" lIns="0" tIns="0" rIns="0" bIns="0" rtlCol="0">
            <a:spAutoFit/>
          </a:bodyPr>
          <a:lstStyle/>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Tightly integrated with Fabric experiences</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Mirroring to Lakehouse</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By-default integration with event streaming sources</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By-default integration with Power BI</a:t>
            </a:r>
          </a:p>
        </p:txBody>
      </p:sp>
      <p:pic>
        <p:nvPicPr>
          <p:cNvPr id="10" name="Picture 9">
            <a:extLst>
              <a:ext uri="{FF2B5EF4-FFF2-40B4-BE49-F238E27FC236}">
                <a16:creationId xmlns:a16="http://schemas.microsoft.com/office/drawing/2014/main" id="{62EC4CF6-CB0A-38BF-09E9-7BAA78F58714}"/>
              </a:ext>
            </a:extLst>
          </p:cNvPr>
          <p:cNvPicPr>
            <a:picLocks noChangeAspect="1"/>
          </p:cNvPicPr>
          <p:nvPr/>
        </p:nvPicPr>
        <p:blipFill rotWithShape="1">
          <a:blip r:embed="rId2"/>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1956618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agram, font&#10;&#10;Description automatically generated">
            <a:extLst>
              <a:ext uri="{FF2B5EF4-FFF2-40B4-BE49-F238E27FC236}">
                <a16:creationId xmlns:a16="http://schemas.microsoft.com/office/drawing/2014/main" id="{7921C850-09C9-0A70-BBEB-AFA15C59D1A0}"/>
              </a:ext>
            </a:extLst>
          </p:cNvPr>
          <p:cNvPicPr>
            <a:picLocks noChangeAspect="1"/>
          </p:cNvPicPr>
          <p:nvPr/>
        </p:nvPicPr>
        <p:blipFill>
          <a:blip r:embed="rId2"/>
          <a:stretch>
            <a:fillRect/>
          </a:stretch>
        </p:blipFill>
        <p:spPr>
          <a:xfrm>
            <a:off x="2554888" y="940904"/>
            <a:ext cx="7082219" cy="5182750"/>
          </a:xfrm>
          <a:prstGeom prst="rect">
            <a:avLst/>
          </a:prstGeom>
        </p:spPr>
      </p:pic>
    </p:spTree>
    <p:extLst>
      <p:ext uri="{BB962C8B-B14F-4D97-AF65-F5344CB8AC3E}">
        <p14:creationId xmlns:p14="http://schemas.microsoft.com/office/powerpoint/2010/main" val="3041100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b size overview and other info">
            <a:extLst>
              <a:ext uri="{FF2B5EF4-FFF2-40B4-BE49-F238E27FC236}">
                <a16:creationId xmlns:a16="http://schemas.microsoft.com/office/drawing/2014/main" id="{BA9076E9-AEC3-D4DC-71ED-6177E0E1A270}"/>
              </a:ext>
            </a:extLst>
          </p:cNvPr>
          <p:cNvPicPr>
            <a:picLocks noChangeAspect="1"/>
          </p:cNvPicPr>
          <p:nvPr/>
        </p:nvPicPr>
        <p:blipFill>
          <a:blip r:embed="rId2"/>
          <a:stretch>
            <a:fillRect/>
          </a:stretch>
        </p:blipFill>
        <p:spPr>
          <a:xfrm>
            <a:off x="838200" y="371528"/>
            <a:ext cx="7312854" cy="3470897"/>
          </a:xfrm>
          <a:prstGeom prst="rect">
            <a:avLst/>
          </a:prstGeom>
        </p:spPr>
      </p:pic>
      <p:pic>
        <p:nvPicPr>
          <p:cNvPr id="4" name="Picture 3" descr="resulting KQL command of explain is executed">
            <a:extLst>
              <a:ext uri="{FF2B5EF4-FFF2-40B4-BE49-F238E27FC236}">
                <a16:creationId xmlns:a16="http://schemas.microsoft.com/office/drawing/2014/main" id="{A5B48512-DE93-A00D-172F-672B388F7ACC}"/>
              </a:ext>
            </a:extLst>
          </p:cNvPr>
          <p:cNvPicPr>
            <a:picLocks noChangeAspect="1"/>
          </p:cNvPicPr>
          <p:nvPr/>
        </p:nvPicPr>
        <p:blipFill>
          <a:blip r:embed="rId3"/>
          <a:stretch>
            <a:fillRect/>
          </a:stretch>
        </p:blipFill>
        <p:spPr>
          <a:xfrm>
            <a:off x="4699756" y="4031709"/>
            <a:ext cx="6896259" cy="2155081"/>
          </a:xfrm>
          <a:prstGeom prst="rect">
            <a:avLst/>
          </a:prstGeom>
        </p:spPr>
      </p:pic>
    </p:spTree>
    <p:extLst>
      <p:ext uri="{BB962C8B-B14F-4D97-AF65-F5344CB8AC3E}">
        <p14:creationId xmlns:p14="http://schemas.microsoft.com/office/powerpoint/2010/main" val="2644149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 series rendered by KQL">
            <a:extLst>
              <a:ext uri="{FF2B5EF4-FFF2-40B4-BE49-F238E27FC236}">
                <a16:creationId xmlns:a16="http://schemas.microsoft.com/office/drawing/2014/main" id="{690E0165-AB02-9AAB-0953-5126171AB462}"/>
              </a:ext>
            </a:extLst>
          </p:cNvPr>
          <p:cNvPicPr>
            <a:picLocks noChangeAspect="1"/>
          </p:cNvPicPr>
          <p:nvPr/>
        </p:nvPicPr>
        <p:blipFill>
          <a:blip r:embed="rId2"/>
          <a:stretch>
            <a:fillRect/>
          </a:stretch>
        </p:blipFill>
        <p:spPr>
          <a:xfrm>
            <a:off x="2030820" y="807355"/>
            <a:ext cx="8130359" cy="5243290"/>
          </a:xfrm>
          <a:prstGeom prst="rect">
            <a:avLst/>
          </a:prstGeom>
        </p:spPr>
      </p:pic>
    </p:spTree>
    <p:extLst>
      <p:ext uri="{BB962C8B-B14F-4D97-AF65-F5344CB8AC3E}">
        <p14:creationId xmlns:p14="http://schemas.microsoft.com/office/powerpoint/2010/main" val="2682381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 showing the data preview for an eventstream.">
            <a:extLst>
              <a:ext uri="{FF2B5EF4-FFF2-40B4-BE49-F238E27FC236}">
                <a16:creationId xmlns:a16="http://schemas.microsoft.com/office/drawing/2014/main" id="{4A993B1F-E64A-76E4-C58D-85E1859C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7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977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business intelligence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71969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r>
              <a:rPr lang="en-US" sz="7200" dirty="0"/>
              <a:t>nothing changes for the average Power BI user</a:t>
            </a:r>
            <a:endParaRPr lang="nl-BE" sz="7200" b="1" dirty="0"/>
          </a:p>
        </p:txBody>
      </p:sp>
    </p:spTree>
    <p:extLst>
      <p:ext uri="{BB962C8B-B14F-4D97-AF65-F5344CB8AC3E}">
        <p14:creationId xmlns:p14="http://schemas.microsoft.com/office/powerpoint/2010/main" val="983717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r>
              <a:rPr lang="en-US" sz="7200" dirty="0"/>
              <a:t>except…</a:t>
            </a:r>
            <a:endParaRPr lang="nl-BE" sz="7200" b="1" dirty="0"/>
          </a:p>
        </p:txBody>
      </p:sp>
    </p:spTree>
    <p:extLst>
      <p:ext uri="{BB962C8B-B14F-4D97-AF65-F5344CB8AC3E}">
        <p14:creationId xmlns:p14="http://schemas.microsoft.com/office/powerpoint/2010/main" val="3287086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
            <a:extLst>
              <a:ext uri="{FF2B5EF4-FFF2-40B4-BE49-F238E27FC236}">
                <a16:creationId xmlns:a16="http://schemas.microsoft.com/office/drawing/2014/main" id="{FD4ED85C-F7E8-0C0F-B103-CFB2AD28F7E1}"/>
              </a:ext>
            </a:extLst>
          </p:cNvPr>
          <p:cNvSpPr txBox="1">
            <a:spLocks/>
          </p:cNvSpPr>
          <p:nvPr/>
        </p:nvSpPr>
        <p:spPr>
          <a:xfrm>
            <a:off x="124871" y="2147229"/>
            <a:ext cx="3338438" cy="43088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nl-BE" sz="2800" b="0" i="0" u="none" strike="noStrike" kern="1200" cap="none" spc="-50" normalizeH="0" baseline="0" noProof="0">
                <a:ln w="3175">
                  <a:noFill/>
                </a:ln>
                <a:solidFill>
                  <a:srgbClr val="117865"/>
                </a:solidFill>
                <a:effectLst/>
                <a:uLnTx/>
                <a:uFillTx/>
                <a:latin typeface="Segoe UI Semibold"/>
                <a:ea typeface="+mn-ea"/>
                <a:cs typeface="Segoe UI" pitchFamily="34" charset="0"/>
              </a:rPr>
              <a:t>“Direct Query Mode”</a:t>
            </a:r>
          </a:p>
        </p:txBody>
      </p:sp>
      <p:grpSp>
        <p:nvGrpSpPr>
          <p:cNvPr id="56" name="Group 55">
            <a:extLst>
              <a:ext uri="{FF2B5EF4-FFF2-40B4-BE49-F238E27FC236}">
                <a16:creationId xmlns:a16="http://schemas.microsoft.com/office/drawing/2014/main" id="{B44836EF-D860-5E13-237D-2E18FD260C9D}"/>
              </a:ext>
            </a:extLst>
          </p:cNvPr>
          <p:cNvGrpSpPr/>
          <p:nvPr/>
        </p:nvGrpSpPr>
        <p:grpSpPr>
          <a:xfrm>
            <a:off x="4004588" y="2071801"/>
            <a:ext cx="8000312" cy="1358765"/>
            <a:chOff x="4245888" y="2071801"/>
            <a:chExt cx="8000312" cy="1358765"/>
          </a:xfrm>
        </p:grpSpPr>
        <p:sp>
          <p:nvSpPr>
            <p:cNvPr id="57" name="Rectangle: Rounded Corners 8">
              <a:extLst>
                <a:ext uri="{FF2B5EF4-FFF2-40B4-BE49-F238E27FC236}">
                  <a16:creationId xmlns:a16="http://schemas.microsoft.com/office/drawing/2014/main" id="{6E32B381-B0FE-523F-FD8D-AB4EC59FC6A8}"/>
                </a:ext>
              </a:extLst>
            </p:cNvPr>
            <p:cNvSpPr/>
            <p:nvPr/>
          </p:nvSpPr>
          <p:spPr>
            <a:xfrm>
              <a:off x="4245888" y="2071801"/>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8" name="TextBox 57">
              <a:extLst>
                <a:ext uri="{FF2B5EF4-FFF2-40B4-BE49-F238E27FC236}">
                  <a16:creationId xmlns:a16="http://schemas.microsoft.com/office/drawing/2014/main" id="{CCAA8648-89E7-D31E-16C4-E5E590D1746D}"/>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59" name="Group 58">
              <a:extLst>
                <a:ext uri="{FF2B5EF4-FFF2-40B4-BE49-F238E27FC236}">
                  <a16:creationId xmlns:a16="http://schemas.microsoft.com/office/drawing/2014/main" id="{997A7B02-2080-E317-C4AC-1440D29788AF}"/>
                </a:ext>
              </a:extLst>
            </p:cNvPr>
            <p:cNvGrpSpPr/>
            <p:nvPr/>
          </p:nvGrpSpPr>
          <p:grpSpPr>
            <a:xfrm>
              <a:off x="5109697" y="2453894"/>
              <a:ext cx="681610" cy="603623"/>
              <a:chOff x="7194268" y="2345168"/>
              <a:chExt cx="681610" cy="603623"/>
            </a:xfrm>
          </p:grpSpPr>
          <p:sp>
            <p:nvSpPr>
              <p:cNvPr id="75" name="Flowchart: Multidocument 24">
                <a:extLst>
                  <a:ext uri="{FF2B5EF4-FFF2-40B4-BE49-F238E27FC236}">
                    <a16:creationId xmlns:a16="http://schemas.microsoft.com/office/drawing/2014/main" id="{39A2F95A-A8CB-6FE4-2F7A-C8218EFD8A6C}"/>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EC141828-2604-1542-A534-115B312B5FBD}"/>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77" name="TextBox 76">
                <a:extLst>
                  <a:ext uri="{FF2B5EF4-FFF2-40B4-BE49-F238E27FC236}">
                    <a16:creationId xmlns:a16="http://schemas.microsoft.com/office/drawing/2014/main" id="{AFEDBD11-F5F1-0D74-56AF-3421E672B835}"/>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grpSp>
          <p:nvGrpSpPr>
            <p:cNvPr id="60" name="Group 59">
              <a:extLst>
                <a:ext uri="{FF2B5EF4-FFF2-40B4-BE49-F238E27FC236}">
                  <a16:creationId xmlns:a16="http://schemas.microsoft.com/office/drawing/2014/main" id="{B431E10E-7167-E25C-4965-DFD5C95D852A}"/>
                </a:ext>
              </a:extLst>
            </p:cNvPr>
            <p:cNvGrpSpPr/>
            <p:nvPr/>
          </p:nvGrpSpPr>
          <p:grpSpPr>
            <a:xfrm>
              <a:off x="10991086" y="2511145"/>
              <a:ext cx="788960" cy="762435"/>
              <a:chOff x="10786033" y="2312508"/>
              <a:chExt cx="867856" cy="838678"/>
            </a:xfrm>
          </p:grpSpPr>
          <p:sp>
            <p:nvSpPr>
              <p:cNvPr id="70" name="Oval 69">
                <a:extLst>
                  <a:ext uri="{FF2B5EF4-FFF2-40B4-BE49-F238E27FC236}">
                    <a16:creationId xmlns:a16="http://schemas.microsoft.com/office/drawing/2014/main" id="{BC6D3285-82A4-BA60-258E-3E54FB14C197}"/>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71" name="Graphic 52">
                <a:extLst>
                  <a:ext uri="{FF2B5EF4-FFF2-40B4-BE49-F238E27FC236}">
                    <a16:creationId xmlns:a16="http://schemas.microsoft.com/office/drawing/2014/main" id="{BF9910F5-F722-5F62-0E66-C48B23909B95}"/>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72" name="Freeform 65">
                  <a:extLst>
                    <a:ext uri="{FF2B5EF4-FFF2-40B4-BE49-F238E27FC236}">
                      <a16:creationId xmlns:a16="http://schemas.microsoft.com/office/drawing/2014/main" id="{30120C9E-C261-8176-658E-FEB6C4D70CD3}"/>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73" name="Freeform 66">
                  <a:extLst>
                    <a:ext uri="{FF2B5EF4-FFF2-40B4-BE49-F238E27FC236}">
                      <a16:creationId xmlns:a16="http://schemas.microsoft.com/office/drawing/2014/main" id="{C540DCB3-8C68-FBF4-D037-824E162F818F}"/>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74" name="Freeform 67">
                  <a:extLst>
                    <a:ext uri="{FF2B5EF4-FFF2-40B4-BE49-F238E27FC236}">
                      <a16:creationId xmlns:a16="http://schemas.microsoft.com/office/drawing/2014/main" id="{1B7C38A3-A941-89DA-BECF-7FE01DAF2994}"/>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61" name="Cylinder 32">
              <a:extLst>
                <a:ext uri="{FF2B5EF4-FFF2-40B4-BE49-F238E27FC236}">
                  <a16:creationId xmlns:a16="http://schemas.microsoft.com/office/drawing/2014/main" id="{70AE870C-F633-3147-29A9-E7ECB339937F}"/>
                </a:ext>
              </a:extLst>
            </p:cNvPr>
            <p:cNvSpPr/>
            <p:nvPr/>
          </p:nvSpPr>
          <p:spPr>
            <a:xfrm>
              <a:off x="7240123" y="2190219"/>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62" name="Straight Arrow Connector 61">
              <a:extLst>
                <a:ext uri="{FF2B5EF4-FFF2-40B4-BE49-F238E27FC236}">
                  <a16:creationId xmlns:a16="http://schemas.microsoft.com/office/drawing/2014/main" id="{7BEC3C28-63D0-3BEA-0315-7E2472467C7D}"/>
                </a:ext>
              </a:extLst>
            </p:cNvPr>
            <p:cNvCxnSpPr>
              <a:cxnSpLocks/>
            </p:cNvCxnSpPr>
            <p:nvPr/>
          </p:nvCxnSpPr>
          <p:spPr>
            <a:xfrm flipH="1">
              <a:off x="10398572" y="2860766"/>
              <a:ext cx="584709" cy="0"/>
            </a:xfrm>
            <a:prstGeom prst="straightConnector1">
              <a:avLst/>
            </a:prstGeom>
            <a:noFill/>
            <a:ln w="19050" cap="flat" cmpd="sng" algn="ctr">
              <a:solidFill>
                <a:srgbClr val="8DC8E8"/>
              </a:solidFill>
              <a:prstDash val="solid"/>
              <a:tailEnd type="triangle"/>
            </a:ln>
            <a:effectLst/>
          </p:spPr>
        </p:cxnSp>
        <p:sp>
          <p:nvSpPr>
            <p:cNvPr id="63" name="TextBox 62">
              <a:extLst>
                <a:ext uri="{FF2B5EF4-FFF2-40B4-BE49-F238E27FC236}">
                  <a16:creationId xmlns:a16="http://schemas.microsoft.com/office/drawing/2014/main" id="{6A2A78CD-8B72-6626-5538-47E5F185BF52}"/>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64" name="TextBox 63">
              <a:extLst>
                <a:ext uri="{FF2B5EF4-FFF2-40B4-BE49-F238E27FC236}">
                  <a16:creationId xmlns:a16="http://schemas.microsoft.com/office/drawing/2014/main" id="{4B48D0B0-5437-FC34-A100-2812ADD571E3}"/>
                </a:ext>
              </a:extLst>
            </p:cNvPr>
            <p:cNvSpPr txBox="1"/>
            <p:nvPr/>
          </p:nvSpPr>
          <p:spPr>
            <a:xfrm>
              <a:off x="5023367" y="3122789"/>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sp>
          <p:nvSpPr>
            <p:cNvPr id="65" name="TextBox 64">
              <a:extLst>
                <a:ext uri="{FF2B5EF4-FFF2-40B4-BE49-F238E27FC236}">
                  <a16:creationId xmlns:a16="http://schemas.microsoft.com/office/drawing/2014/main" id="{F876FEE9-AEBB-745C-1DE3-FFF595A95674}"/>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66" name="Cube 65">
              <a:extLst>
                <a:ext uri="{FF2B5EF4-FFF2-40B4-BE49-F238E27FC236}">
                  <a16:creationId xmlns:a16="http://schemas.microsoft.com/office/drawing/2014/main" id="{986507E7-5BF9-804F-D059-7953CB9D9727}"/>
                </a:ext>
              </a:extLst>
            </p:cNvPr>
            <p:cNvSpPr/>
            <p:nvPr/>
          </p:nvSpPr>
          <p:spPr bwMode="auto">
            <a:xfrm>
              <a:off x="9118414" y="2262645"/>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cxnSp>
          <p:nvCxnSpPr>
            <p:cNvPr id="67" name="Straight Arrow Connector 66">
              <a:extLst>
                <a:ext uri="{FF2B5EF4-FFF2-40B4-BE49-F238E27FC236}">
                  <a16:creationId xmlns:a16="http://schemas.microsoft.com/office/drawing/2014/main" id="{23E019FF-7A33-26CC-7A59-C5AD5496FDD6}"/>
                </a:ext>
              </a:extLst>
            </p:cNvPr>
            <p:cNvCxnSpPr>
              <a:cxnSpLocks/>
            </p:cNvCxnSpPr>
            <p:nvPr/>
          </p:nvCxnSpPr>
          <p:spPr>
            <a:xfrm flipH="1">
              <a:off x="8407048" y="2884711"/>
              <a:ext cx="584709" cy="0"/>
            </a:xfrm>
            <a:prstGeom prst="straightConnector1">
              <a:avLst/>
            </a:prstGeom>
            <a:noFill/>
            <a:ln w="19050" cap="flat" cmpd="sng" algn="ctr">
              <a:solidFill>
                <a:srgbClr val="8DC8E8"/>
              </a:solidFill>
              <a:prstDash val="solid"/>
              <a:tailEnd type="triangle"/>
            </a:ln>
            <a:effectLst/>
          </p:spPr>
        </p:cxnSp>
        <p:sp>
          <p:nvSpPr>
            <p:cNvPr id="68" name="TextBox 67">
              <a:extLst>
                <a:ext uri="{FF2B5EF4-FFF2-40B4-BE49-F238E27FC236}">
                  <a16:creationId xmlns:a16="http://schemas.microsoft.com/office/drawing/2014/main" id="{6854D573-AEDD-E3A4-7A42-8ED0B96C0F11}"/>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SQL</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69" name="Arrow: Left 68">
              <a:extLst>
                <a:ext uri="{FF2B5EF4-FFF2-40B4-BE49-F238E27FC236}">
                  <a16:creationId xmlns:a16="http://schemas.microsoft.com/office/drawing/2014/main" id="{3CB611E9-DF1F-CDA1-DEC7-F397B050B26E}"/>
                </a:ext>
              </a:extLst>
            </p:cNvPr>
            <p:cNvSpPr/>
            <p:nvPr/>
          </p:nvSpPr>
          <p:spPr bwMode="auto">
            <a:xfrm>
              <a:off x="6211399" y="2474684"/>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sp>
        <p:nvSpPr>
          <p:cNvPr id="78" name="Title 5">
            <a:extLst>
              <a:ext uri="{FF2B5EF4-FFF2-40B4-BE49-F238E27FC236}">
                <a16:creationId xmlns:a16="http://schemas.microsoft.com/office/drawing/2014/main" id="{A7C87807-EE69-63AC-4269-6C96C9EAB9E7}"/>
              </a:ext>
            </a:extLst>
          </p:cNvPr>
          <p:cNvSpPr txBox="1">
            <a:spLocks/>
          </p:cNvSpPr>
          <p:nvPr/>
        </p:nvSpPr>
        <p:spPr>
          <a:xfrm>
            <a:off x="461723" y="4133304"/>
            <a:ext cx="2664734" cy="43088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a:solidFill>
                  <a:srgbClr val="2A446F"/>
                </a:solidFill>
                <a:latin typeface="Segoe UI Semibold"/>
              </a:rPr>
              <a:t> “Import Mode”</a:t>
            </a:r>
          </a:p>
        </p:txBody>
      </p:sp>
      <p:sp>
        <p:nvSpPr>
          <p:cNvPr id="79" name="Title 5">
            <a:extLst>
              <a:ext uri="{FF2B5EF4-FFF2-40B4-BE49-F238E27FC236}">
                <a16:creationId xmlns:a16="http://schemas.microsoft.com/office/drawing/2014/main" id="{EF805D83-6226-A83B-C4B6-0E673EBE8D38}"/>
              </a:ext>
            </a:extLst>
          </p:cNvPr>
          <p:cNvSpPr txBox="1">
            <a:spLocks/>
          </p:cNvSpPr>
          <p:nvPr/>
        </p:nvSpPr>
        <p:spPr>
          <a:xfrm>
            <a:off x="554187" y="2894044"/>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dirty="0">
                <a:solidFill>
                  <a:srgbClr val="FFB900"/>
                </a:solidFill>
                <a:latin typeface="Segoe UI Semibold"/>
              </a:rPr>
              <a:t>Slow, but real time</a:t>
            </a:r>
          </a:p>
        </p:txBody>
      </p:sp>
      <p:sp>
        <p:nvSpPr>
          <p:cNvPr id="80" name="Title 5">
            <a:extLst>
              <a:ext uri="{FF2B5EF4-FFF2-40B4-BE49-F238E27FC236}">
                <a16:creationId xmlns:a16="http://schemas.microsoft.com/office/drawing/2014/main" id="{235CB607-873E-975B-3D1E-DAEAE0561DF9}"/>
              </a:ext>
            </a:extLst>
          </p:cNvPr>
          <p:cNvSpPr txBox="1">
            <a:spLocks/>
          </p:cNvSpPr>
          <p:nvPr/>
        </p:nvSpPr>
        <p:spPr>
          <a:xfrm>
            <a:off x="148463" y="475894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Latent &amp; duplicative but fast</a:t>
            </a:r>
          </a:p>
        </p:txBody>
      </p:sp>
      <p:grpSp>
        <p:nvGrpSpPr>
          <p:cNvPr id="81" name="Group 80">
            <a:extLst>
              <a:ext uri="{FF2B5EF4-FFF2-40B4-BE49-F238E27FC236}">
                <a16:creationId xmlns:a16="http://schemas.microsoft.com/office/drawing/2014/main" id="{0C70D4C1-3A06-534A-410E-CAAB40787104}"/>
              </a:ext>
            </a:extLst>
          </p:cNvPr>
          <p:cNvGrpSpPr/>
          <p:nvPr/>
        </p:nvGrpSpPr>
        <p:grpSpPr>
          <a:xfrm>
            <a:off x="4004588" y="4103782"/>
            <a:ext cx="8000312" cy="1760558"/>
            <a:chOff x="4245888" y="4103782"/>
            <a:chExt cx="8000312" cy="1760558"/>
          </a:xfrm>
        </p:grpSpPr>
        <p:sp>
          <p:nvSpPr>
            <p:cNvPr id="82" name="Rectangle: Rounded Corners 8">
              <a:extLst>
                <a:ext uri="{FF2B5EF4-FFF2-40B4-BE49-F238E27FC236}">
                  <a16:creationId xmlns:a16="http://schemas.microsoft.com/office/drawing/2014/main" id="{D5C6CBA8-853B-2AEA-8444-86E4AC415B74}"/>
                </a:ext>
              </a:extLst>
            </p:cNvPr>
            <p:cNvSpPr/>
            <p:nvPr/>
          </p:nvSpPr>
          <p:spPr>
            <a:xfrm>
              <a:off x="4245888" y="4103782"/>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3" name="TextBox 82">
              <a:extLst>
                <a:ext uri="{FF2B5EF4-FFF2-40B4-BE49-F238E27FC236}">
                  <a16:creationId xmlns:a16="http://schemas.microsoft.com/office/drawing/2014/main" id="{A312728A-31DE-7CF0-7A46-E170E0E33B52}"/>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84" name="Group 83">
              <a:extLst>
                <a:ext uri="{FF2B5EF4-FFF2-40B4-BE49-F238E27FC236}">
                  <a16:creationId xmlns:a16="http://schemas.microsoft.com/office/drawing/2014/main" id="{F288E2E8-13E2-2202-5DB8-8E20782DC8FE}"/>
                </a:ext>
              </a:extLst>
            </p:cNvPr>
            <p:cNvGrpSpPr/>
            <p:nvPr/>
          </p:nvGrpSpPr>
          <p:grpSpPr>
            <a:xfrm>
              <a:off x="10991086" y="4543126"/>
              <a:ext cx="788960" cy="762435"/>
              <a:chOff x="10786033" y="2312508"/>
              <a:chExt cx="867856" cy="838678"/>
            </a:xfrm>
          </p:grpSpPr>
          <p:sp>
            <p:nvSpPr>
              <p:cNvPr id="101" name="Oval 100">
                <a:extLst>
                  <a:ext uri="{FF2B5EF4-FFF2-40B4-BE49-F238E27FC236}">
                    <a16:creationId xmlns:a16="http://schemas.microsoft.com/office/drawing/2014/main" id="{F9586119-8049-0F45-51FA-1E09766EAAA1}"/>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02" name="Graphic 52">
                <a:extLst>
                  <a:ext uri="{FF2B5EF4-FFF2-40B4-BE49-F238E27FC236}">
                    <a16:creationId xmlns:a16="http://schemas.microsoft.com/office/drawing/2014/main" id="{D104EAA1-287A-01F0-5BB0-CDFE634B9448}"/>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03" name="Freeform 65">
                  <a:extLst>
                    <a:ext uri="{FF2B5EF4-FFF2-40B4-BE49-F238E27FC236}">
                      <a16:creationId xmlns:a16="http://schemas.microsoft.com/office/drawing/2014/main" id="{F408B1C6-7C2B-40C0-2741-33482A1401ED}"/>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04" name="Freeform 66">
                  <a:extLst>
                    <a:ext uri="{FF2B5EF4-FFF2-40B4-BE49-F238E27FC236}">
                      <a16:creationId xmlns:a16="http://schemas.microsoft.com/office/drawing/2014/main" id="{B67B0556-1E37-8A79-0546-4D196B220FB7}"/>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05" name="Freeform 67">
                  <a:extLst>
                    <a:ext uri="{FF2B5EF4-FFF2-40B4-BE49-F238E27FC236}">
                      <a16:creationId xmlns:a16="http://schemas.microsoft.com/office/drawing/2014/main" id="{62C2CE87-4A26-C8DA-AFB8-674DDE2FE5C2}"/>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85" name="Cylinder 32">
              <a:extLst>
                <a:ext uri="{FF2B5EF4-FFF2-40B4-BE49-F238E27FC236}">
                  <a16:creationId xmlns:a16="http://schemas.microsoft.com/office/drawing/2014/main" id="{D103C01E-625A-EC72-38EC-22811983EAEA}"/>
                </a:ext>
              </a:extLst>
            </p:cNvPr>
            <p:cNvSpPr/>
            <p:nvPr/>
          </p:nvSpPr>
          <p:spPr>
            <a:xfrm>
              <a:off x="7240123" y="4222200"/>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86" name="Straight Arrow Connector 85">
              <a:extLst>
                <a:ext uri="{FF2B5EF4-FFF2-40B4-BE49-F238E27FC236}">
                  <a16:creationId xmlns:a16="http://schemas.microsoft.com/office/drawing/2014/main" id="{D7CAA5BF-634C-6CF1-4721-DE569CF2FBA6}"/>
                </a:ext>
              </a:extLst>
            </p:cNvPr>
            <p:cNvCxnSpPr>
              <a:cxnSpLocks/>
            </p:cNvCxnSpPr>
            <p:nvPr/>
          </p:nvCxnSpPr>
          <p:spPr>
            <a:xfrm flipH="1">
              <a:off x="10398572" y="4892747"/>
              <a:ext cx="584709" cy="0"/>
            </a:xfrm>
            <a:prstGeom prst="straightConnector1">
              <a:avLst/>
            </a:prstGeom>
            <a:noFill/>
            <a:ln w="19050" cap="flat" cmpd="sng" algn="ctr">
              <a:solidFill>
                <a:srgbClr val="8DC8E8"/>
              </a:solidFill>
              <a:prstDash val="solid"/>
              <a:tailEnd type="triangle"/>
            </a:ln>
            <a:effectLst/>
          </p:spPr>
        </p:cxnSp>
        <p:sp>
          <p:nvSpPr>
            <p:cNvPr id="87" name="TextBox 86">
              <a:extLst>
                <a:ext uri="{FF2B5EF4-FFF2-40B4-BE49-F238E27FC236}">
                  <a16:creationId xmlns:a16="http://schemas.microsoft.com/office/drawing/2014/main" id="{2C6314E7-81B8-CCE5-5AB9-F0760041F32E}"/>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88" name="TextBox 87">
              <a:extLst>
                <a:ext uri="{FF2B5EF4-FFF2-40B4-BE49-F238E27FC236}">
                  <a16:creationId xmlns:a16="http://schemas.microsoft.com/office/drawing/2014/main" id="{26ED3DA3-5761-AAAD-1A71-6AE9389E1EF5}"/>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89" name="Cube 88">
              <a:extLst>
                <a:ext uri="{FF2B5EF4-FFF2-40B4-BE49-F238E27FC236}">
                  <a16:creationId xmlns:a16="http://schemas.microsoft.com/office/drawing/2014/main" id="{FE879F39-A404-71EF-E40F-301A3CD9B416}"/>
                </a:ext>
              </a:extLst>
            </p:cNvPr>
            <p:cNvSpPr/>
            <p:nvPr/>
          </p:nvSpPr>
          <p:spPr bwMode="auto">
            <a:xfrm>
              <a:off x="9118414" y="4294626"/>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90" name="Arrow: Left 89">
              <a:extLst>
                <a:ext uri="{FF2B5EF4-FFF2-40B4-BE49-F238E27FC236}">
                  <a16:creationId xmlns:a16="http://schemas.microsoft.com/office/drawing/2014/main" id="{F1D97922-3C3E-2E53-7485-27E79855F7B7}"/>
                </a:ext>
              </a:extLst>
            </p:cNvPr>
            <p:cNvSpPr/>
            <p:nvPr/>
          </p:nvSpPr>
          <p:spPr bwMode="auto">
            <a:xfrm>
              <a:off x="6211399" y="4506665"/>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91" name="Group 90">
              <a:extLst>
                <a:ext uri="{FF2B5EF4-FFF2-40B4-BE49-F238E27FC236}">
                  <a16:creationId xmlns:a16="http://schemas.microsoft.com/office/drawing/2014/main" id="{78A93B69-9F2C-4B5A-49E9-649DB96E9B2C}"/>
                </a:ext>
              </a:extLst>
            </p:cNvPr>
            <p:cNvGrpSpPr/>
            <p:nvPr/>
          </p:nvGrpSpPr>
          <p:grpSpPr>
            <a:xfrm>
              <a:off x="9179318" y="5260717"/>
              <a:ext cx="681610" cy="603623"/>
              <a:chOff x="7194268" y="2345168"/>
              <a:chExt cx="681610" cy="603623"/>
            </a:xfrm>
            <a:solidFill>
              <a:srgbClr val="FF0000"/>
            </a:solidFill>
          </p:grpSpPr>
          <p:sp>
            <p:nvSpPr>
              <p:cNvPr id="98" name="Flowchart: Multidocument 24">
                <a:extLst>
                  <a:ext uri="{FF2B5EF4-FFF2-40B4-BE49-F238E27FC236}">
                    <a16:creationId xmlns:a16="http://schemas.microsoft.com/office/drawing/2014/main" id="{A7367AE9-012D-D190-ADF8-71D2594ECE0E}"/>
                  </a:ext>
                </a:extLst>
              </p:cNvPr>
              <p:cNvSpPr/>
              <p:nvPr/>
            </p:nvSpPr>
            <p:spPr>
              <a:xfrm>
                <a:off x="7194268" y="2345168"/>
                <a:ext cx="681610" cy="603623"/>
              </a:xfrm>
              <a:prstGeom prst="flowChartMultidocument">
                <a:avLst/>
              </a:prstGeom>
              <a:grp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A446F"/>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6E9E5F57-CD66-47DE-D332-28AA665AEE70}"/>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00" name="TextBox 99">
                <a:extLst>
                  <a:ext uri="{FF2B5EF4-FFF2-40B4-BE49-F238E27FC236}">
                    <a16:creationId xmlns:a16="http://schemas.microsoft.com/office/drawing/2014/main" id="{C2B121D8-8E50-49F4-C559-6216B3BCDFB0}"/>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Copy of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92" name="Arrow: Right 91">
              <a:extLst>
                <a:ext uri="{FF2B5EF4-FFF2-40B4-BE49-F238E27FC236}">
                  <a16:creationId xmlns:a16="http://schemas.microsoft.com/office/drawing/2014/main" id="{0A8AAE4D-6259-99FF-AB00-57BA12A9042B}"/>
                </a:ext>
              </a:extLst>
            </p:cNvPr>
            <p:cNvSpPr/>
            <p:nvPr/>
          </p:nvSpPr>
          <p:spPr bwMode="auto">
            <a:xfrm>
              <a:off x="8284508" y="4524495"/>
              <a:ext cx="775516" cy="686115"/>
            </a:xfrm>
            <a:prstGeom prst="rightArrow">
              <a:avLst>
                <a:gd name="adj1" fmla="val 50000"/>
                <a:gd name="adj2" fmla="val 48029"/>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Import</a:t>
              </a:r>
            </a:p>
          </p:txBody>
        </p:sp>
        <p:grpSp>
          <p:nvGrpSpPr>
            <p:cNvPr id="93" name="Group 92">
              <a:extLst>
                <a:ext uri="{FF2B5EF4-FFF2-40B4-BE49-F238E27FC236}">
                  <a16:creationId xmlns:a16="http://schemas.microsoft.com/office/drawing/2014/main" id="{B72BF8C2-3EC0-7F94-B391-2DCFF5BAE3BB}"/>
                </a:ext>
              </a:extLst>
            </p:cNvPr>
            <p:cNvGrpSpPr/>
            <p:nvPr/>
          </p:nvGrpSpPr>
          <p:grpSpPr>
            <a:xfrm>
              <a:off x="5109697" y="4462348"/>
              <a:ext cx="681610" cy="603623"/>
              <a:chOff x="7194268" y="2345168"/>
              <a:chExt cx="681610" cy="603623"/>
            </a:xfrm>
          </p:grpSpPr>
          <p:sp>
            <p:nvSpPr>
              <p:cNvPr id="95" name="Flowchart: Multidocument 24">
                <a:extLst>
                  <a:ext uri="{FF2B5EF4-FFF2-40B4-BE49-F238E27FC236}">
                    <a16:creationId xmlns:a16="http://schemas.microsoft.com/office/drawing/2014/main" id="{02D9E2AA-C437-9137-98CF-2E6ECBB48652}"/>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0DD12372-B114-3AF8-B580-2211CA26F9FD}"/>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97" name="TextBox 96">
                <a:extLst>
                  <a:ext uri="{FF2B5EF4-FFF2-40B4-BE49-F238E27FC236}">
                    <a16:creationId xmlns:a16="http://schemas.microsoft.com/office/drawing/2014/main" id="{590182E0-A063-469B-78CF-9B90CB3A8D8A}"/>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94" name="TextBox 93">
              <a:extLst>
                <a:ext uri="{FF2B5EF4-FFF2-40B4-BE49-F238E27FC236}">
                  <a16:creationId xmlns:a16="http://schemas.microsoft.com/office/drawing/2014/main" id="{7BBE765B-BAB7-EB0A-A03F-3C057BB49DDD}"/>
                </a:ext>
              </a:extLst>
            </p:cNvPr>
            <p:cNvSpPr txBox="1"/>
            <p:nvPr/>
          </p:nvSpPr>
          <p:spPr>
            <a:xfrm>
              <a:off x="5034428" y="5151672"/>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grpSp>
    </p:spTree>
    <p:extLst>
      <p:ext uri="{BB962C8B-B14F-4D97-AF65-F5344CB8AC3E}">
        <p14:creationId xmlns:p14="http://schemas.microsoft.com/office/powerpoint/2010/main" val="451764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DBAE4-0DED-7E2D-251E-3A12D293D13F}"/>
              </a:ext>
            </a:extLst>
          </p:cNvPr>
          <p:cNvPicPr>
            <a:picLocks noChangeAspect="1"/>
          </p:cNvPicPr>
          <p:nvPr/>
        </p:nvPicPr>
        <p:blipFill>
          <a:blip r:embed="rId2"/>
          <a:stretch>
            <a:fillRect/>
          </a:stretch>
        </p:blipFill>
        <p:spPr>
          <a:xfrm>
            <a:off x="6286889" y="2447232"/>
            <a:ext cx="415636" cy="415636"/>
          </a:xfrm>
          <a:prstGeom prst="rect">
            <a:avLst/>
          </a:prstGeom>
        </p:spPr>
      </p:pic>
      <p:pic>
        <p:nvPicPr>
          <p:cNvPr id="4" name="Graphic 3">
            <a:extLst>
              <a:ext uri="{FF2B5EF4-FFF2-40B4-BE49-F238E27FC236}">
                <a16:creationId xmlns:a16="http://schemas.microsoft.com/office/drawing/2014/main" id="{A0F63E70-B2F7-A11A-AD30-6CE29AA9CC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92" y="2447232"/>
            <a:ext cx="415636" cy="415636"/>
          </a:xfrm>
          <a:prstGeom prst="rect">
            <a:avLst/>
          </a:prstGeom>
        </p:spPr>
      </p:pic>
      <p:pic>
        <p:nvPicPr>
          <p:cNvPr id="5" name="Graphic 4">
            <a:extLst>
              <a:ext uri="{FF2B5EF4-FFF2-40B4-BE49-F238E27FC236}">
                <a16:creationId xmlns:a16="http://schemas.microsoft.com/office/drawing/2014/main" id="{8A3556D8-0BE2-9C37-F72A-6D5B29D8F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972" y="2428339"/>
            <a:ext cx="453422" cy="453422"/>
          </a:xfrm>
          <a:prstGeom prst="rect">
            <a:avLst/>
          </a:prstGeom>
        </p:spPr>
      </p:pic>
      <p:pic>
        <p:nvPicPr>
          <p:cNvPr id="6" name="chart" descr="chart">
            <a:extLst>
              <a:ext uri="{FF2B5EF4-FFF2-40B4-BE49-F238E27FC236}">
                <a16:creationId xmlns:a16="http://schemas.microsoft.com/office/drawing/2014/main" id="{3D928940-997C-5145-BACB-5BB86C818D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3778" y="2428340"/>
            <a:ext cx="453422" cy="453420"/>
          </a:xfrm>
          <a:prstGeom prst="rect">
            <a:avLst/>
          </a:prstGeom>
        </p:spPr>
      </p:pic>
      <p:pic>
        <p:nvPicPr>
          <p:cNvPr id="7" name="Graphic 6">
            <a:extLst>
              <a:ext uri="{FF2B5EF4-FFF2-40B4-BE49-F238E27FC236}">
                <a16:creationId xmlns:a16="http://schemas.microsoft.com/office/drawing/2014/main" id="{0C7E64AC-C445-6FA4-684F-BFF7AF17DB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3759" y="2395972"/>
            <a:ext cx="518156" cy="518156"/>
          </a:xfrm>
          <a:prstGeom prst="rect">
            <a:avLst/>
          </a:prstGeom>
        </p:spPr>
      </p:pic>
      <p:pic>
        <p:nvPicPr>
          <p:cNvPr id="8" name="!!datascienceicon">
            <a:extLst>
              <a:ext uri="{FF2B5EF4-FFF2-40B4-BE49-F238E27FC236}">
                <a16:creationId xmlns:a16="http://schemas.microsoft.com/office/drawing/2014/main" id="{3CB5F1CE-0629-8AB3-E6AE-30C887CD7E03}"/>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9" name="Picture 8">
            <a:extLst>
              <a:ext uri="{FF2B5EF4-FFF2-40B4-BE49-F238E27FC236}">
                <a16:creationId xmlns:a16="http://schemas.microsoft.com/office/drawing/2014/main" id="{35E28F20-7DD6-249F-B300-3090CAEBF35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10" name="TextBox 9">
            <a:extLst>
              <a:ext uri="{FF2B5EF4-FFF2-40B4-BE49-F238E27FC236}">
                <a16:creationId xmlns:a16="http://schemas.microsoft.com/office/drawing/2014/main" id="{065F876A-0E05-8047-0075-0D592C2C549A}"/>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br>
              <a:rPr lang="en-US" sz="1800" b="1" kern="1000" spc="-50">
                <a:solidFill>
                  <a:srgbClr val="000000"/>
                </a:solidFill>
                <a:latin typeface="Segoe UI Semibold"/>
              </a:rPr>
            </a:br>
            <a:r>
              <a:rPr lang="en-US" sz="1800" b="1" kern="1000" spc="-50">
                <a:solidFill>
                  <a:srgbClr val="000000"/>
                </a:solidFill>
                <a:latin typeface="Segoe UI Semibold"/>
              </a:rPr>
              <a:t>Integration</a:t>
            </a:r>
          </a:p>
        </p:txBody>
      </p:sp>
      <p:sp>
        <p:nvSpPr>
          <p:cNvPr id="11" name="TextBox 10">
            <a:extLst>
              <a:ext uri="{FF2B5EF4-FFF2-40B4-BE49-F238E27FC236}">
                <a16:creationId xmlns:a16="http://schemas.microsoft.com/office/drawing/2014/main" id="{F4F2A70A-DB83-39A7-90F3-2D960993AB53}"/>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p>
          <a:p>
            <a:pPr algn="ctr" defTabSz="914400">
              <a:defRPr/>
            </a:pPr>
            <a:r>
              <a:rPr lang="en-US" sz="1800" b="1" kern="1000" spc="-50" dirty="0">
                <a:solidFill>
                  <a:srgbClr val="000000"/>
                </a:solidFill>
                <a:latin typeface="Segoe UI Semibold"/>
              </a:rPr>
              <a:t>Warehouse</a:t>
            </a:r>
          </a:p>
        </p:txBody>
      </p:sp>
      <p:sp>
        <p:nvSpPr>
          <p:cNvPr id="12" name="TextBox 11">
            <a:extLst>
              <a:ext uri="{FF2B5EF4-FFF2-40B4-BE49-F238E27FC236}">
                <a16:creationId xmlns:a16="http://schemas.microsoft.com/office/drawing/2014/main" id="{561580C7-FB6D-3E71-3045-09CCB1DAFC68}"/>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3" name="TextBox 12">
            <a:extLst>
              <a:ext uri="{FF2B5EF4-FFF2-40B4-BE49-F238E27FC236}">
                <a16:creationId xmlns:a16="http://schemas.microsoft.com/office/drawing/2014/main" id="{83EA7254-2AD6-BFFA-6327-2ED75B6DA101}"/>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4" name="TextBox 13">
            <a:extLst>
              <a:ext uri="{FF2B5EF4-FFF2-40B4-BE49-F238E27FC236}">
                <a16:creationId xmlns:a16="http://schemas.microsoft.com/office/drawing/2014/main" id="{A6782309-1358-AED6-7884-DEA9AF5F71B3}"/>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5" name="!!datalake">
            <a:extLst>
              <a:ext uri="{FF2B5EF4-FFF2-40B4-BE49-F238E27FC236}">
                <a16:creationId xmlns:a16="http://schemas.microsoft.com/office/drawing/2014/main" id="{53EB4D92-E642-C463-02DC-E53E7ACAF8C3}"/>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6" name="TextBox 15">
            <a:extLst>
              <a:ext uri="{FF2B5EF4-FFF2-40B4-BE49-F238E27FC236}">
                <a16:creationId xmlns:a16="http://schemas.microsoft.com/office/drawing/2014/main" id="{924D7AA5-FB6F-7778-B44A-F73AF167D54F}"/>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7" name="TextBox 16">
            <a:extLst>
              <a:ext uri="{FF2B5EF4-FFF2-40B4-BE49-F238E27FC236}">
                <a16:creationId xmlns:a16="http://schemas.microsoft.com/office/drawing/2014/main" id="{C47C97E1-5CB7-5C4E-7A0D-3ACEF432B466}"/>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8" name="Picture 17">
            <a:extLst>
              <a:ext uri="{FF2B5EF4-FFF2-40B4-BE49-F238E27FC236}">
                <a16:creationId xmlns:a16="http://schemas.microsoft.com/office/drawing/2014/main" id="{1C722A54-7007-01B9-63AB-E88E1D17B9A2}"/>
              </a:ext>
            </a:extLst>
          </p:cNvPr>
          <p:cNvPicPr>
            <a:picLocks noChangeAspect="1"/>
          </p:cNvPicPr>
          <p:nvPr/>
        </p:nvPicPr>
        <p:blipFill>
          <a:blip r:embed="rId13"/>
          <a:stretch>
            <a:fillRect/>
          </a:stretch>
        </p:blipFill>
        <p:spPr>
          <a:xfrm>
            <a:off x="3400072" y="2465371"/>
            <a:ext cx="730124" cy="379359"/>
          </a:xfrm>
          <a:prstGeom prst="rect">
            <a:avLst/>
          </a:prstGeom>
        </p:spPr>
      </p:pic>
      <p:sp>
        <p:nvSpPr>
          <p:cNvPr id="19" name="Title 6">
            <a:extLst>
              <a:ext uri="{FF2B5EF4-FFF2-40B4-BE49-F238E27FC236}">
                <a16:creationId xmlns:a16="http://schemas.microsoft.com/office/drawing/2014/main" id="{C27135B0-8E74-C1C1-68C9-788FD688C7ED}"/>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
        <p:nvSpPr>
          <p:cNvPr id="20" name="!!Line1">
            <a:extLst>
              <a:ext uri="{FF2B5EF4-FFF2-40B4-BE49-F238E27FC236}">
                <a16:creationId xmlns:a16="http://schemas.microsoft.com/office/drawing/2014/main" id="{53CD878A-F640-80E3-0529-4FE110F39B68}"/>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a:extLst>
              <a:ext uri="{FF2B5EF4-FFF2-40B4-BE49-F238E27FC236}">
                <a16:creationId xmlns:a16="http://schemas.microsoft.com/office/drawing/2014/main" id="{B5265A9E-2475-2077-12F2-CC0B758572EB}"/>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Unified analytics fabric</a:t>
            </a:r>
          </a:p>
        </p:txBody>
      </p:sp>
      <p:sp>
        <p:nvSpPr>
          <p:cNvPr id="22" name="Text Placeholder 3">
            <a:extLst>
              <a:ext uri="{FF2B5EF4-FFF2-40B4-BE49-F238E27FC236}">
                <a16:creationId xmlns:a16="http://schemas.microsoft.com/office/drawing/2014/main" id="{2C1D00C5-1027-BDCB-B8CE-804B7CCD2DB6}"/>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b="0" dirty="0">
                <a:solidFill>
                  <a:srgbClr val="000000"/>
                </a:solidFill>
                <a:latin typeface="+mn-lt"/>
              </a:rPr>
              <a:t>End-to-end analytics data fabric </a:t>
            </a:r>
          </a:p>
          <a:p>
            <a:pPr>
              <a:spcBef>
                <a:spcPts val="200"/>
              </a:spcBef>
              <a:defRPr/>
            </a:pPr>
            <a:r>
              <a:rPr lang="en-US" sz="2400" b="0" dirty="0">
                <a:solidFill>
                  <a:srgbClr val="000000"/>
                </a:solidFill>
                <a:latin typeface="+mn-lt"/>
              </a:rPr>
              <a:t>From the data lake to the business user</a:t>
            </a:r>
          </a:p>
        </p:txBody>
      </p:sp>
    </p:spTree>
    <p:extLst>
      <p:ext uri="{BB962C8B-B14F-4D97-AF65-F5344CB8AC3E}">
        <p14:creationId xmlns:p14="http://schemas.microsoft.com/office/powerpoint/2010/main" val="1414474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5">
            <a:extLst>
              <a:ext uri="{FF2B5EF4-FFF2-40B4-BE49-F238E27FC236}">
                <a16:creationId xmlns:a16="http://schemas.microsoft.com/office/drawing/2014/main" id="{4754B43B-1544-4A8E-BB4B-74591B136E90}"/>
              </a:ext>
            </a:extLst>
          </p:cNvPr>
          <p:cNvSpPr txBox="1">
            <a:spLocks/>
          </p:cNvSpPr>
          <p:nvPr/>
        </p:nvSpPr>
        <p:spPr>
          <a:xfrm>
            <a:off x="366171" y="891538"/>
            <a:ext cx="333843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nl-BE" sz="2400" b="0" i="0" u="none" strike="noStrike" kern="1200" cap="none" spc="-50" normalizeH="0" baseline="0" noProof="0">
                <a:ln w="3175">
                  <a:noFill/>
                </a:ln>
                <a:solidFill>
                  <a:srgbClr val="FFFFFF">
                    <a:lumMod val="50000"/>
                  </a:srgbClr>
                </a:solidFill>
                <a:effectLst/>
                <a:uLnTx/>
                <a:uFillTx/>
                <a:latin typeface="Segoe UI Semibold"/>
                <a:ea typeface="+mn-ea"/>
                <a:cs typeface="Segoe UI" pitchFamily="34" charset="0"/>
              </a:rPr>
              <a:t>“Direct Query Mode”</a:t>
            </a:r>
          </a:p>
        </p:txBody>
      </p:sp>
      <p:grpSp>
        <p:nvGrpSpPr>
          <p:cNvPr id="77" name="Group 76">
            <a:extLst>
              <a:ext uri="{FF2B5EF4-FFF2-40B4-BE49-F238E27FC236}">
                <a16:creationId xmlns:a16="http://schemas.microsoft.com/office/drawing/2014/main" id="{B2387CD4-BC9C-8C61-35F8-6EB5F5F70BF8}"/>
              </a:ext>
            </a:extLst>
          </p:cNvPr>
          <p:cNvGrpSpPr/>
          <p:nvPr/>
        </p:nvGrpSpPr>
        <p:grpSpPr>
          <a:xfrm>
            <a:off x="4245888" y="754555"/>
            <a:ext cx="8000312" cy="1358765"/>
            <a:chOff x="4245888" y="2071801"/>
            <a:chExt cx="8000312" cy="1358765"/>
          </a:xfrm>
        </p:grpSpPr>
        <p:sp>
          <p:nvSpPr>
            <p:cNvPr id="78" name="Rectangle: Rounded Corners 8">
              <a:extLst>
                <a:ext uri="{FF2B5EF4-FFF2-40B4-BE49-F238E27FC236}">
                  <a16:creationId xmlns:a16="http://schemas.microsoft.com/office/drawing/2014/main" id="{3FF276CE-F8F7-369B-372C-33D1229BD00D}"/>
                </a:ext>
              </a:extLst>
            </p:cNvPr>
            <p:cNvSpPr/>
            <p:nvPr/>
          </p:nvSpPr>
          <p:spPr>
            <a:xfrm>
              <a:off x="4245888" y="2071801"/>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9" name="TextBox 78">
              <a:extLst>
                <a:ext uri="{FF2B5EF4-FFF2-40B4-BE49-F238E27FC236}">
                  <a16:creationId xmlns:a16="http://schemas.microsoft.com/office/drawing/2014/main" id="{07131B02-6F30-134F-0B1D-03E5CC9E93D9}"/>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80" name="Group 79">
              <a:extLst>
                <a:ext uri="{FF2B5EF4-FFF2-40B4-BE49-F238E27FC236}">
                  <a16:creationId xmlns:a16="http://schemas.microsoft.com/office/drawing/2014/main" id="{EDBF4ACB-B37F-BB4C-9271-6B311A8DFB72}"/>
                </a:ext>
              </a:extLst>
            </p:cNvPr>
            <p:cNvGrpSpPr/>
            <p:nvPr/>
          </p:nvGrpSpPr>
          <p:grpSpPr>
            <a:xfrm>
              <a:off x="5109697" y="2453894"/>
              <a:ext cx="681610" cy="603623"/>
              <a:chOff x="7194268" y="2345168"/>
              <a:chExt cx="681610" cy="603623"/>
            </a:xfrm>
          </p:grpSpPr>
          <p:sp>
            <p:nvSpPr>
              <p:cNvPr id="96" name="Flowchart: Multidocument 24">
                <a:extLst>
                  <a:ext uri="{FF2B5EF4-FFF2-40B4-BE49-F238E27FC236}">
                    <a16:creationId xmlns:a16="http://schemas.microsoft.com/office/drawing/2014/main" id="{3871791A-83F1-3D4A-FA11-EE8C664A0789}"/>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D1579365-DC95-3890-A4E5-607028636A22}"/>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98" name="TextBox 97">
                <a:extLst>
                  <a:ext uri="{FF2B5EF4-FFF2-40B4-BE49-F238E27FC236}">
                    <a16:creationId xmlns:a16="http://schemas.microsoft.com/office/drawing/2014/main" id="{7DED1EE1-EF16-5D5D-35C6-687D0F073569}"/>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grpSp>
          <p:nvGrpSpPr>
            <p:cNvPr id="81" name="Group 80">
              <a:extLst>
                <a:ext uri="{FF2B5EF4-FFF2-40B4-BE49-F238E27FC236}">
                  <a16:creationId xmlns:a16="http://schemas.microsoft.com/office/drawing/2014/main" id="{0F0F1A0A-2C88-2B26-88CF-47F7FA4F877C}"/>
                </a:ext>
              </a:extLst>
            </p:cNvPr>
            <p:cNvGrpSpPr/>
            <p:nvPr/>
          </p:nvGrpSpPr>
          <p:grpSpPr>
            <a:xfrm>
              <a:off x="10991086" y="2511145"/>
              <a:ext cx="788960" cy="762435"/>
              <a:chOff x="10786033" y="2312508"/>
              <a:chExt cx="867856" cy="838678"/>
            </a:xfrm>
          </p:grpSpPr>
          <p:sp>
            <p:nvSpPr>
              <p:cNvPr id="91" name="Oval 90">
                <a:extLst>
                  <a:ext uri="{FF2B5EF4-FFF2-40B4-BE49-F238E27FC236}">
                    <a16:creationId xmlns:a16="http://schemas.microsoft.com/office/drawing/2014/main" id="{6B32AA64-64CD-3CFA-D794-535E2CE14AC5}"/>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92" name="Graphic 52">
                <a:extLst>
                  <a:ext uri="{FF2B5EF4-FFF2-40B4-BE49-F238E27FC236}">
                    <a16:creationId xmlns:a16="http://schemas.microsoft.com/office/drawing/2014/main" id="{459D069C-29A6-9FD7-4C08-918E08F25B1C}"/>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93" name="Freeform 65">
                  <a:extLst>
                    <a:ext uri="{FF2B5EF4-FFF2-40B4-BE49-F238E27FC236}">
                      <a16:creationId xmlns:a16="http://schemas.microsoft.com/office/drawing/2014/main" id="{939AB72E-F109-734F-DE82-595C8A49C456}"/>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94" name="Freeform 66">
                  <a:extLst>
                    <a:ext uri="{FF2B5EF4-FFF2-40B4-BE49-F238E27FC236}">
                      <a16:creationId xmlns:a16="http://schemas.microsoft.com/office/drawing/2014/main" id="{986F304B-A1D0-3387-A75D-789CDE824CF2}"/>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95" name="Freeform 67">
                  <a:extLst>
                    <a:ext uri="{FF2B5EF4-FFF2-40B4-BE49-F238E27FC236}">
                      <a16:creationId xmlns:a16="http://schemas.microsoft.com/office/drawing/2014/main" id="{F0117437-B7A4-A4EF-7322-2E16B54E958B}"/>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82" name="Cylinder 32">
              <a:extLst>
                <a:ext uri="{FF2B5EF4-FFF2-40B4-BE49-F238E27FC236}">
                  <a16:creationId xmlns:a16="http://schemas.microsoft.com/office/drawing/2014/main" id="{A581A58B-DCA5-E10C-36F9-42A0DC349EF8}"/>
                </a:ext>
              </a:extLst>
            </p:cNvPr>
            <p:cNvSpPr/>
            <p:nvPr/>
          </p:nvSpPr>
          <p:spPr>
            <a:xfrm>
              <a:off x="7240123" y="2190219"/>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83" name="Straight Arrow Connector 82">
              <a:extLst>
                <a:ext uri="{FF2B5EF4-FFF2-40B4-BE49-F238E27FC236}">
                  <a16:creationId xmlns:a16="http://schemas.microsoft.com/office/drawing/2014/main" id="{6F0F4C3E-4572-8DE1-B667-13E0686091E5}"/>
                </a:ext>
              </a:extLst>
            </p:cNvPr>
            <p:cNvCxnSpPr>
              <a:cxnSpLocks/>
            </p:cNvCxnSpPr>
            <p:nvPr/>
          </p:nvCxnSpPr>
          <p:spPr>
            <a:xfrm flipH="1">
              <a:off x="10398572" y="2860766"/>
              <a:ext cx="584709" cy="0"/>
            </a:xfrm>
            <a:prstGeom prst="straightConnector1">
              <a:avLst/>
            </a:prstGeom>
            <a:noFill/>
            <a:ln w="19050" cap="flat" cmpd="sng" algn="ctr">
              <a:solidFill>
                <a:srgbClr val="8DC8E8"/>
              </a:solidFill>
              <a:prstDash val="solid"/>
              <a:tailEnd type="triangle"/>
            </a:ln>
            <a:effectLst/>
          </p:spPr>
        </p:cxnSp>
        <p:sp>
          <p:nvSpPr>
            <p:cNvPr id="84" name="TextBox 83">
              <a:extLst>
                <a:ext uri="{FF2B5EF4-FFF2-40B4-BE49-F238E27FC236}">
                  <a16:creationId xmlns:a16="http://schemas.microsoft.com/office/drawing/2014/main" id="{28863B32-403E-F6C8-8CA7-6F7819DFCB48}"/>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85" name="TextBox 84">
              <a:extLst>
                <a:ext uri="{FF2B5EF4-FFF2-40B4-BE49-F238E27FC236}">
                  <a16:creationId xmlns:a16="http://schemas.microsoft.com/office/drawing/2014/main" id="{CEF5018B-A6FA-00CB-6624-8DE518A65F8D}"/>
                </a:ext>
              </a:extLst>
            </p:cNvPr>
            <p:cNvSpPr txBox="1"/>
            <p:nvPr/>
          </p:nvSpPr>
          <p:spPr>
            <a:xfrm>
              <a:off x="5023367" y="3122789"/>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sp>
          <p:nvSpPr>
            <p:cNvPr id="86" name="TextBox 85">
              <a:extLst>
                <a:ext uri="{FF2B5EF4-FFF2-40B4-BE49-F238E27FC236}">
                  <a16:creationId xmlns:a16="http://schemas.microsoft.com/office/drawing/2014/main" id="{A0013AC1-8E31-0A6D-3A9B-D9B174234384}"/>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87" name="Cube 86">
              <a:extLst>
                <a:ext uri="{FF2B5EF4-FFF2-40B4-BE49-F238E27FC236}">
                  <a16:creationId xmlns:a16="http://schemas.microsoft.com/office/drawing/2014/main" id="{D6A05794-9C1B-9431-439F-910222E0C30B}"/>
                </a:ext>
              </a:extLst>
            </p:cNvPr>
            <p:cNvSpPr/>
            <p:nvPr/>
          </p:nvSpPr>
          <p:spPr bwMode="auto">
            <a:xfrm>
              <a:off x="9118414" y="2262645"/>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cxnSp>
          <p:nvCxnSpPr>
            <p:cNvPr id="88" name="Straight Arrow Connector 87">
              <a:extLst>
                <a:ext uri="{FF2B5EF4-FFF2-40B4-BE49-F238E27FC236}">
                  <a16:creationId xmlns:a16="http://schemas.microsoft.com/office/drawing/2014/main" id="{81AEFFB5-13CF-F081-3FF6-40CAFB467656}"/>
                </a:ext>
              </a:extLst>
            </p:cNvPr>
            <p:cNvCxnSpPr>
              <a:cxnSpLocks/>
            </p:cNvCxnSpPr>
            <p:nvPr/>
          </p:nvCxnSpPr>
          <p:spPr>
            <a:xfrm flipH="1">
              <a:off x="8407048" y="2884711"/>
              <a:ext cx="584709" cy="0"/>
            </a:xfrm>
            <a:prstGeom prst="straightConnector1">
              <a:avLst/>
            </a:prstGeom>
            <a:noFill/>
            <a:ln w="19050" cap="flat" cmpd="sng" algn="ctr">
              <a:solidFill>
                <a:srgbClr val="8DC8E8"/>
              </a:solidFill>
              <a:prstDash val="solid"/>
              <a:tailEnd type="triangle"/>
            </a:ln>
            <a:effectLst/>
          </p:spPr>
        </p:cxnSp>
        <p:sp>
          <p:nvSpPr>
            <p:cNvPr id="89" name="TextBox 88">
              <a:extLst>
                <a:ext uri="{FF2B5EF4-FFF2-40B4-BE49-F238E27FC236}">
                  <a16:creationId xmlns:a16="http://schemas.microsoft.com/office/drawing/2014/main" id="{4C5A4DB5-D14E-468A-4A81-D8F8D2794F4F}"/>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SQL</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90" name="Arrow: Left 89">
              <a:extLst>
                <a:ext uri="{FF2B5EF4-FFF2-40B4-BE49-F238E27FC236}">
                  <a16:creationId xmlns:a16="http://schemas.microsoft.com/office/drawing/2014/main" id="{E56312B6-2285-4708-9567-33765D840ED5}"/>
                </a:ext>
              </a:extLst>
            </p:cNvPr>
            <p:cNvSpPr/>
            <p:nvPr/>
          </p:nvSpPr>
          <p:spPr bwMode="auto">
            <a:xfrm>
              <a:off x="6211399" y="2474684"/>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sp>
        <p:nvSpPr>
          <p:cNvPr id="99" name="Title 5">
            <a:extLst>
              <a:ext uri="{FF2B5EF4-FFF2-40B4-BE49-F238E27FC236}">
                <a16:creationId xmlns:a16="http://schemas.microsoft.com/office/drawing/2014/main" id="{E5206689-A59D-D2D8-80D6-C63A50EE95CD}"/>
              </a:ext>
            </a:extLst>
          </p:cNvPr>
          <p:cNvSpPr txBox="1">
            <a:spLocks/>
          </p:cNvSpPr>
          <p:nvPr/>
        </p:nvSpPr>
        <p:spPr>
          <a:xfrm>
            <a:off x="703023" y="2666599"/>
            <a:ext cx="2664734"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400">
                <a:solidFill>
                  <a:srgbClr val="FFFFFF">
                    <a:lumMod val="50000"/>
                  </a:srgbClr>
                </a:solidFill>
                <a:latin typeface="Segoe UI Semibold"/>
              </a:rPr>
              <a:t> “Import Mode”</a:t>
            </a:r>
          </a:p>
        </p:txBody>
      </p:sp>
      <p:sp>
        <p:nvSpPr>
          <p:cNvPr id="100" name="Title 5">
            <a:extLst>
              <a:ext uri="{FF2B5EF4-FFF2-40B4-BE49-F238E27FC236}">
                <a16:creationId xmlns:a16="http://schemas.microsoft.com/office/drawing/2014/main" id="{CEA5556A-58F6-E60F-94D3-9410AE845ECC}"/>
              </a:ext>
            </a:extLst>
          </p:cNvPr>
          <p:cNvSpPr txBox="1">
            <a:spLocks/>
          </p:cNvSpPr>
          <p:nvPr/>
        </p:nvSpPr>
        <p:spPr>
          <a:xfrm>
            <a:off x="795487" y="1576798"/>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Slow, but real time</a:t>
            </a:r>
          </a:p>
        </p:txBody>
      </p:sp>
      <p:sp>
        <p:nvSpPr>
          <p:cNvPr id="101" name="Title 5">
            <a:extLst>
              <a:ext uri="{FF2B5EF4-FFF2-40B4-BE49-F238E27FC236}">
                <a16:creationId xmlns:a16="http://schemas.microsoft.com/office/drawing/2014/main" id="{60D64553-7D52-BDA6-4F37-A7E8392D90CA}"/>
              </a:ext>
            </a:extLst>
          </p:cNvPr>
          <p:cNvSpPr txBox="1">
            <a:spLocks/>
          </p:cNvSpPr>
          <p:nvPr/>
        </p:nvSpPr>
        <p:spPr>
          <a:xfrm>
            <a:off x="389763" y="323068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Latent &amp; duplicative but fast</a:t>
            </a:r>
          </a:p>
        </p:txBody>
      </p:sp>
      <p:grpSp>
        <p:nvGrpSpPr>
          <p:cNvPr id="102" name="Group 101">
            <a:extLst>
              <a:ext uri="{FF2B5EF4-FFF2-40B4-BE49-F238E27FC236}">
                <a16:creationId xmlns:a16="http://schemas.microsoft.com/office/drawing/2014/main" id="{C3246FA3-D4B9-6917-4C7D-4585237C6845}"/>
              </a:ext>
            </a:extLst>
          </p:cNvPr>
          <p:cNvGrpSpPr/>
          <p:nvPr/>
        </p:nvGrpSpPr>
        <p:grpSpPr>
          <a:xfrm>
            <a:off x="4245888" y="2575522"/>
            <a:ext cx="8000312" cy="1760558"/>
            <a:chOff x="4245888" y="4103782"/>
            <a:chExt cx="8000312" cy="1760558"/>
          </a:xfrm>
        </p:grpSpPr>
        <p:sp>
          <p:nvSpPr>
            <p:cNvPr id="103" name="Rectangle: Rounded Corners 8">
              <a:extLst>
                <a:ext uri="{FF2B5EF4-FFF2-40B4-BE49-F238E27FC236}">
                  <a16:creationId xmlns:a16="http://schemas.microsoft.com/office/drawing/2014/main" id="{94306DFD-79DC-9BDE-F87A-37389CE59107}"/>
                </a:ext>
              </a:extLst>
            </p:cNvPr>
            <p:cNvSpPr/>
            <p:nvPr/>
          </p:nvSpPr>
          <p:spPr>
            <a:xfrm>
              <a:off x="4245888" y="4103782"/>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4" name="TextBox 103">
              <a:extLst>
                <a:ext uri="{FF2B5EF4-FFF2-40B4-BE49-F238E27FC236}">
                  <a16:creationId xmlns:a16="http://schemas.microsoft.com/office/drawing/2014/main" id="{6CD053B0-3188-3D64-D987-A59671207E19}"/>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105" name="Group 104">
              <a:extLst>
                <a:ext uri="{FF2B5EF4-FFF2-40B4-BE49-F238E27FC236}">
                  <a16:creationId xmlns:a16="http://schemas.microsoft.com/office/drawing/2014/main" id="{C6FC8D3F-B42A-B339-E3A0-72CDF7AC91AA}"/>
                </a:ext>
              </a:extLst>
            </p:cNvPr>
            <p:cNvGrpSpPr/>
            <p:nvPr/>
          </p:nvGrpSpPr>
          <p:grpSpPr>
            <a:xfrm>
              <a:off x="10991086" y="4543126"/>
              <a:ext cx="788960" cy="762435"/>
              <a:chOff x="10786033" y="2312508"/>
              <a:chExt cx="867856" cy="838678"/>
            </a:xfrm>
          </p:grpSpPr>
          <p:sp>
            <p:nvSpPr>
              <p:cNvPr id="122" name="Oval 121">
                <a:extLst>
                  <a:ext uri="{FF2B5EF4-FFF2-40B4-BE49-F238E27FC236}">
                    <a16:creationId xmlns:a16="http://schemas.microsoft.com/office/drawing/2014/main" id="{DC383D81-4ADD-592D-555D-FB9428883B33}"/>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23" name="Graphic 52">
                <a:extLst>
                  <a:ext uri="{FF2B5EF4-FFF2-40B4-BE49-F238E27FC236}">
                    <a16:creationId xmlns:a16="http://schemas.microsoft.com/office/drawing/2014/main" id="{5368E877-2D7E-4611-E8D5-9E6C64FE4CB5}"/>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24" name="Freeform 65">
                  <a:extLst>
                    <a:ext uri="{FF2B5EF4-FFF2-40B4-BE49-F238E27FC236}">
                      <a16:creationId xmlns:a16="http://schemas.microsoft.com/office/drawing/2014/main" id="{2D432D77-1F55-EE8D-1F79-EA8BAA97C0CD}"/>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25" name="Freeform 66">
                  <a:extLst>
                    <a:ext uri="{FF2B5EF4-FFF2-40B4-BE49-F238E27FC236}">
                      <a16:creationId xmlns:a16="http://schemas.microsoft.com/office/drawing/2014/main" id="{143E0875-8139-769D-6BA1-DDE876F76529}"/>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26" name="Freeform 67">
                  <a:extLst>
                    <a:ext uri="{FF2B5EF4-FFF2-40B4-BE49-F238E27FC236}">
                      <a16:creationId xmlns:a16="http://schemas.microsoft.com/office/drawing/2014/main" id="{08263FC3-42D2-EB02-60AC-5E14912BD4E3}"/>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106" name="Cylinder 32">
              <a:extLst>
                <a:ext uri="{FF2B5EF4-FFF2-40B4-BE49-F238E27FC236}">
                  <a16:creationId xmlns:a16="http://schemas.microsoft.com/office/drawing/2014/main" id="{C7DFE552-6A1B-DCB0-B04B-6FC1C4FEA7F3}"/>
                </a:ext>
              </a:extLst>
            </p:cNvPr>
            <p:cNvSpPr/>
            <p:nvPr/>
          </p:nvSpPr>
          <p:spPr>
            <a:xfrm>
              <a:off x="7240123" y="4222200"/>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107" name="Straight Arrow Connector 106">
              <a:extLst>
                <a:ext uri="{FF2B5EF4-FFF2-40B4-BE49-F238E27FC236}">
                  <a16:creationId xmlns:a16="http://schemas.microsoft.com/office/drawing/2014/main" id="{378C9D79-0734-7D66-A609-2549D30EB6A8}"/>
                </a:ext>
              </a:extLst>
            </p:cNvPr>
            <p:cNvCxnSpPr>
              <a:cxnSpLocks/>
            </p:cNvCxnSpPr>
            <p:nvPr/>
          </p:nvCxnSpPr>
          <p:spPr>
            <a:xfrm flipH="1">
              <a:off x="10398572" y="4892747"/>
              <a:ext cx="584709" cy="0"/>
            </a:xfrm>
            <a:prstGeom prst="straightConnector1">
              <a:avLst/>
            </a:prstGeom>
            <a:noFill/>
            <a:ln w="19050" cap="flat" cmpd="sng" algn="ctr">
              <a:solidFill>
                <a:srgbClr val="8DC8E8"/>
              </a:solidFill>
              <a:prstDash val="solid"/>
              <a:tailEnd type="triangle"/>
            </a:ln>
            <a:effectLst/>
          </p:spPr>
        </p:cxnSp>
        <p:sp>
          <p:nvSpPr>
            <p:cNvPr id="108" name="TextBox 107">
              <a:extLst>
                <a:ext uri="{FF2B5EF4-FFF2-40B4-BE49-F238E27FC236}">
                  <a16:creationId xmlns:a16="http://schemas.microsoft.com/office/drawing/2014/main" id="{CAB18D62-39F1-DDE3-37B0-0C3D2E450EED}"/>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109" name="TextBox 108">
              <a:extLst>
                <a:ext uri="{FF2B5EF4-FFF2-40B4-BE49-F238E27FC236}">
                  <a16:creationId xmlns:a16="http://schemas.microsoft.com/office/drawing/2014/main" id="{8A6D74C7-C3AE-2620-2A39-16C1420DCCFB}"/>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110" name="Cube 109">
              <a:extLst>
                <a:ext uri="{FF2B5EF4-FFF2-40B4-BE49-F238E27FC236}">
                  <a16:creationId xmlns:a16="http://schemas.microsoft.com/office/drawing/2014/main" id="{E4A00E79-7349-32E9-2053-EF23B02238AD}"/>
                </a:ext>
              </a:extLst>
            </p:cNvPr>
            <p:cNvSpPr/>
            <p:nvPr/>
          </p:nvSpPr>
          <p:spPr bwMode="auto">
            <a:xfrm>
              <a:off x="9118414" y="4294626"/>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111" name="Arrow: Left 110">
              <a:extLst>
                <a:ext uri="{FF2B5EF4-FFF2-40B4-BE49-F238E27FC236}">
                  <a16:creationId xmlns:a16="http://schemas.microsoft.com/office/drawing/2014/main" id="{670E77C6-7A95-6233-4C67-EEB42FB29276}"/>
                </a:ext>
              </a:extLst>
            </p:cNvPr>
            <p:cNvSpPr/>
            <p:nvPr/>
          </p:nvSpPr>
          <p:spPr bwMode="auto">
            <a:xfrm>
              <a:off x="6211399" y="4506665"/>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112" name="Group 111">
              <a:extLst>
                <a:ext uri="{FF2B5EF4-FFF2-40B4-BE49-F238E27FC236}">
                  <a16:creationId xmlns:a16="http://schemas.microsoft.com/office/drawing/2014/main" id="{E12BAA3C-E830-44DA-1E2A-7239A7A022F1}"/>
                </a:ext>
              </a:extLst>
            </p:cNvPr>
            <p:cNvGrpSpPr/>
            <p:nvPr/>
          </p:nvGrpSpPr>
          <p:grpSpPr>
            <a:xfrm>
              <a:off x="9179318" y="5260717"/>
              <a:ext cx="681610" cy="603623"/>
              <a:chOff x="7194268" y="2345168"/>
              <a:chExt cx="681610" cy="603623"/>
            </a:xfrm>
            <a:solidFill>
              <a:srgbClr val="FF0000"/>
            </a:solidFill>
          </p:grpSpPr>
          <p:sp>
            <p:nvSpPr>
              <p:cNvPr id="119" name="Flowchart: Multidocument 24">
                <a:extLst>
                  <a:ext uri="{FF2B5EF4-FFF2-40B4-BE49-F238E27FC236}">
                    <a16:creationId xmlns:a16="http://schemas.microsoft.com/office/drawing/2014/main" id="{C2991CB4-6049-7F73-B294-F94126526D89}"/>
                  </a:ext>
                </a:extLst>
              </p:cNvPr>
              <p:cNvSpPr/>
              <p:nvPr/>
            </p:nvSpPr>
            <p:spPr>
              <a:xfrm>
                <a:off x="7194268" y="2345168"/>
                <a:ext cx="681610" cy="603623"/>
              </a:xfrm>
              <a:prstGeom prst="flowChartMultidocument">
                <a:avLst/>
              </a:prstGeom>
              <a:grp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A446F"/>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4B14ABA5-92F3-961B-62AD-6077973F2AD5}"/>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21" name="TextBox 120">
                <a:extLst>
                  <a:ext uri="{FF2B5EF4-FFF2-40B4-BE49-F238E27FC236}">
                    <a16:creationId xmlns:a16="http://schemas.microsoft.com/office/drawing/2014/main" id="{05A6C521-0EE4-DE64-F6B2-C047447A72D4}"/>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Copy of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13" name="Arrow: Right 112">
              <a:extLst>
                <a:ext uri="{FF2B5EF4-FFF2-40B4-BE49-F238E27FC236}">
                  <a16:creationId xmlns:a16="http://schemas.microsoft.com/office/drawing/2014/main" id="{4BF6166C-AE5B-12BF-0841-45B9E6DECEDE}"/>
                </a:ext>
              </a:extLst>
            </p:cNvPr>
            <p:cNvSpPr/>
            <p:nvPr/>
          </p:nvSpPr>
          <p:spPr bwMode="auto">
            <a:xfrm>
              <a:off x="8284508" y="4524495"/>
              <a:ext cx="775516" cy="686115"/>
            </a:xfrm>
            <a:prstGeom prst="rightArrow">
              <a:avLst>
                <a:gd name="adj1" fmla="val 50000"/>
                <a:gd name="adj2" fmla="val 48029"/>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Import</a:t>
              </a:r>
            </a:p>
          </p:txBody>
        </p:sp>
        <p:grpSp>
          <p:nvGrpSpPr>
            <p:cNvPr id="114" name="Group 113">
              <a:extLst>
                <a:ext uri="{FF2B5EF4-FFF2-40B4-BE49-F238E27FC236}">
                  <a16:creationId xmlns:a16="http://schemas.microsoft.com/office/drawing/2014/main" id="{1F6A223F-D516-02BE-BFE9-5ABCD346E780}"/>
                </a:ext>
              </a:extLst>
            </p:cNvPr>
            <p:cNvGrpSpPr/>
            <p:nvPr/>
          </p:nvGrpSpPr>
          <p:grpSpPr>
            <a:xfrm>
              <a:off x="5109697" y="4462348"/>
              <a:ext cx="681610" cy="603623"/>
              <a:chOff x="7194268" y="2345168"/>
              <a:chExt cx="681610" cy="603623"/>
            </a:xfrm>
          </p:grpSpPr>
          <p:sp>
            <p:nvSpPr>
              <p:cNvPr id="116" name="Flowchart: Multidocument 24">
                <a:extLst>
                  <a:ext uri="{FF2B5EF4-FFF2-40B4-BE49-F238E27FC236}">
                    <a16:creationId xmlns:a16="http://schemas.microsoft.com/office/drawing/2014/main" id="{2522E8AA-F0AB-972E-6769-D38FA12B867E}"/>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E8DB2A40-11B3-DE94-E0EE-7CA193AF6BFB}"/>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18" name="TextBox 117">
                <a:extLst>
                  <a:ext uri="{FF2B5EF4-FFF2-40B4-BE49-F238E27FC236}">
                    <a16:creationId xmlns:a16="http://schemas.microsoft.com/office/drawing/2014/main" id="{3357A92E-AFA9-837B-DA88-6EB5C646091A}"/>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15" name="TextBox 114">
              <a:extLst>
                <a:ext uri="{FF2B5EF4-FFF2-40B4-BE49-F238E27FC236}">
                  <a16:creationId xmlns:a16="http://schemas.microsoft.com/office/drawing/2014/main" id="{1112D935-57A2-C1E0-C024-7E0E85214B5B}"/>
                </a:ext>
              </a:extLst>
            </p:cNvPr>
            <p:cNvSpPr txBox="1"/>
            <p:nvPr/>
          </p:nvSpPr>
          <p:spPr>
            <a:xfrm>
              <a:off x="5034428" y="5151672"/>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grpSp>
      <p:sp>
        <p:nvSpPr>
          <p:cNvPr id="127" name="Title 5">
            <a:extLst>
              <a:ext uri="{FF2B5EF4-FFF2-40B4-BE49-F238E27FC236}">
                <a16:creationId xmlns:a16="http://schemas.microsoft.com/office/drawing/2014/main" id="{FBD90EE0-E12A-F273-A714-BC20E9ABFD3B}"/>
              </a:ext>
            </a:extLst>
          </p:cNvPr>
          <p:cNvSpPr txBox="1">
            <a:spLocks/>
          </p:cNvSpPr>
          <p:nvPr/>
        </p:nvSpPr>
        <p:spPr>
          <a:xfrm>
            <a:off x="0" y="5013044"/>
            <a:ext cx="4245888" cy="49244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3200">
                <a:solidFill>
                  <a:srgbClr val="2A446F"/>
                </a:solidFill>
                <a:latin typeface="Segoe UI Semibold"/>
              </a:rPr>
              <a:t> “See-through Mode”</a:t>
            </a:r>
          </a:p>
        </p:txBody>
      </p:sp>
      <p:sp>
        <p:nvSpPr>
          <p:cNvPr id="128" name="Rectangle: Rounded Corners 8">
            <a:extLst>
              <a:ext uri="{FF2B5EF4-FFF2-40B4-BE49-F238E27FC236}">
                <a16:creationId xmlns:a16="http://schemas.microsoft.com/office/drawing/2014/main" id="{4A1B7664-AA3E-7F49-CF11-BE05FA0316E7}"/>
              </a:ext>
            </a:extLst>
          </p:cNvPr>
          <p:cNvSpPr/>
          <p:nvPr/>
        </p:nvSpPr>
        <p:spPr>
          <a:xfrm>
            <a:off x="4245888" y="5045077"/>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29" name="TextBox 128">
            <a:extLst>
              <a:ext uri="{FF2B5EF4-FFF2-40B4-BE49-F238E27FC236}">
                <a16:creationId xmlns:a16="http://schemas.microsoft.com/office/drawing/2014/main" id="{6B471767-9F7F-3E26-AFA9-36BE4C24C3C9}"/>
              </a:ext>
            </a:extLst>
          </p:cNvPr>
          <p:cNvSpPr txBox="1"/>
          <p:nvPr/>
        </p:nvSpPr>
        <p:spPr>
          <a:xfrm>
            <a:off x="4767752" y="5120505"/>
            <a:ext cx="1191352" cy="230832"/>
          </a:xfrm>
          <a:prstGeom prst="rect">
            <a:avLst/>
          </a:prstGeom>
          <a:noFill/>
        </p:spPr>
        <p:txBody>
          <a:bodyPr wrap="none" rtlCol="0">
            <a:spAutoFit/>
          </a:bodyPr>
          <a:lstStyle/>
          <a:p>
            <a:pPr algn="ctr" defTabSz="914367" fontAlgn="auto">
              <a:spcBef>
                <a:spcPts val="0"/>
              </a:spcBef>
              <a:spcAft>
                <a:spcPts val="0"/>
              </a:spcAft>
            </a:pPr>
            <a:r>
              <a:rPr lang="en-US" sz="900" b="0">
                <a:solidFill>
                  <a:srgbClr val="FFFFFF"/>
                </a:solidFill>
                <a:latin typeface="Segoe UI Semibold"/>
                <a:cs typeface="+mn-cs"/>
              </a:rPr>
              <a:t>Parquet/Delta Lake</a:t>
            </a:r>
          </a:p>
        </p:txBody>
      </p:sp>
      <p:grpSp>
        <p:nvGrpSpPr>
          <p:cNvPr id="130" name="Group 129">
            <a:extLst>
              <a:ext uri="{FF2B5EF4-FFF2-40B4-BE49-F238E27FC236}">
                <a16:creationId xmlns:a16="http://schemas.microsoft.com/office/drawing/2014/main" id="{4DCED5CC-66EC-2A09-6100-AFEC234A25F9}"/>
              </a:ext>
            </a:extLst>
          </p:cNvPr>
          <p:cNvGrpSpPr/>
          <p:nvPr/>
        </p:nvGrpSpPr>
        <p:grpSpPr>
          <a:xfrm>
            <a:off x="10991086" y="5484421"/>
            <a:ext cx="788960" cy="762435"/>
            <a:chOff x="10786033" y="2312508"/>
            <a:chExt cx="867856" cy="838678"/>
          </a:xfrm>
        </p:grpSpPr>
        <p:sp>
          <p:nvSpPr>
            <p:cNvPr id="131" name="Oval 130">
              <a:extLst>
                <a:ext uri="{FF2B5EF4-FFF2-40B4-BE49-F238E27FC236}">
                  <a16:creationId xmlns:a16="http://schemas.microsoft.com/office/drawing/2014/main" id="{14302574-7CAE-8DC2-9D81-BCF6AF05D483}"/>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32" name="Graphic 52">
              <a:extLst>
                <a:ext uri="{FF2B5EF4-FFF2-40B4-BE49-F238E27FC236}">
                  <a16:creationId xmlns:a16="http://schemas.microsoft.com/office/drawing/2014/main" id="{A4B86447-1B2E-C3C1-BA5E-B9E8E3427088}"/>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33" name="Freeform 65">
                <a:extLst>
                  <a:ext uri="{FF2B5EF4-FFF2-40B4-BE49-F238E27FC236}">
                    <a16:creationId xmlns:a16="http://schemas.microsoft.com/office/drawing/2014/main" id="{E8BDCDD7-6864-B02F-7CF8-E627D804343B}"/>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34" name="Freeform 66">
                <a:extLst>
                  <a:ext uri="{FF2B5EF4-FFF2-40B4-BE49-F238E27FC236}">
                    <a16:creationId xmlns:a16="http://schemas.microsoft.com/office/drawing/2014/main" id="{05702084-07E1-7BEF-44B2-410D13299E25}"/>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35" name="Freeform 67">
                <a:extLst>
                  <a:ext uri="{FF2B5EF4-FFF2-40B4-BE49-F238E27FC236}">
                    <a16:creationId xmlns:a16="http://schemas.microsoft.com/office/drawing/2014/main" id="{006D0E94-CD33-A5D3-9B38-3FCF733B595F}"/>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136" name="Cylinder 32">
            <a:extLst>
              <a:ext uri="{FF2B5EF4-FFF2-40B4-BE49-F238E27FC236}">
                <a16:creationId xmlns:a16="http://schemas.microsoft.com/office/drawing/2014/main" id="{8F20F652-36DB-31F5-2ADB-C59BE8BD6FCC}"/>
              </a:ext>
            </a:extLst>
          </p:cNvPr>
          <p:cNvSpPr/>
          <p:nvPr/>
        </p:nvSpPr>
        <p:spPr>
          <a:xfrm>
            <a:off x="7240123" y="5163495"/>
            <a:ext cx="917728" cy="1150388"/>
          </a:xfrm>
          <a:prstGeom prst="can">
            <a:avLst/>
          </a:prstGeom>
          <a:noFill/>
          <a:ln w="15875" cap="flat" cmpd="sng" algn="ctr">
            <a:solidFill>
              <a:srgbClr val="FFFFFF">
                <a:lumMod val="75000"/>
              </a:srgbClr>
            </a:solidFill>
            <a:prstDash val="sysDash"/>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137" name="Straight Arrow Connector 136">
            <a:extLst>
              <a:ext uri="{FF2B5EF4-FFF2-40B4-BE49-F238E27FC236}">
                <a16:creationId xmlns:a16="http://schemas.microsoft.com/office/drawing/2014/main" id="{61B85DC2-07A4-4C26-A725-177A75E35BC5}"/>
              </a:ext>
            </a:extLst>
          </p:cNvPr>
          <p:cNvCxnSpPr>
            <a:cxnSpLocks/>
          </p:cNvCxnSpPr>
          <p:nvPr/>
        </p:nvCxnSpPr>
        <p:spPr>
          <a:xfrm flipH="1">
            <a:off x="10398572" y="5834042"/>
            <a:ext cx="584709" cy="0"/>
          </a:xfrm>
          <a:prstGeom prst="straightConnector1">
            <a:avLst/>
          </a:prstGeom>
          <a:noFill/>
          <a:ln w="19050" cap="flat" cmpd="sng" algn="ctr">
            <a:solidFill>
              <a:srgbClr val="8DC8E8"/>
            </a:solidFill>
            <a:prstDash val="solid"/>
            <a:tailEnd type="triangle"/>
          </a:ln>
          <a:effectLst/>
        </p:spPr>
      </p:cxnSp>
      <p:sp>
        <p:nvSpPr>
          <p:cNvPr id="138" name="TextBox 137">
            <a:extLst>
              <a:ext uri="{FF2B5EF4-FFF2-40B4-BE49-F238E27FC236}">
                <a16:creationId xmlns:a16="http://schemas.microsoft.com/office/drawing/2014/main" id="{7244B4C1-6FC4-F902-BDF4-BB9C80BD53B6}"/>
              </a:ext>
            </a:extLst>
          </p:cNvPr>
          <p:cNvSpPr txBox="1"/>
          <p:nvPr/>
        </p:nvSpPr>
        <p:spPr>
          <a:xfrm>
            <a:off x="10229343" y="5340524"/>
            <a:ext cx="887996" cy="430887"/>
          </a:xfrm>
          <a:prstGeom prst="rect">
            <a:avLst/>
          </a:prstGeom>
          <a:noFill/>
        </p:spPr>
        <p:txBody>
          <a:bodyPr wrap="square" rtlCol="0">
            <a:spAutoFit/>
          </a:bodyPr>
          <a:lstStyle/>
          <a:p>
            <a:pPr algn="ctr" defTabSz="914367" fontAlgn="auto">
              <a:spcBef>
                <a:spcPts val="0"/>
              </a:spcBef>
              <a:spcAft>
                <a:spcPts val="0"/>
              </a:spcAft>
            </a:pPr>
            <a:r>
              <a:rPr lang="en-US" sz="1100" b="0">
                <a:solidFill>
                  <a:srgbClr val="2A446F"/>
                </a:solidFill>
                <a:latin typeface="Segoe UI Semibold"/>
                <a:cs typeface="+mn-cs"/>
              </a:rPr>
              <a:t>DAX</a:t>
            </a:r>
          </a:p>
          <a:p>
            <a:pPr algn="ctr" defTabSz="914367" fontAlgn="auto">
              <a:spcBef>
                <a:spcPts val="0"/>
              </a:spcBef>
              <a:spcAft>
                <a:spcPts val="0"/>
              </a:spcAft>
            </a:pPr>
            <a:r>
              <a:rPr lang="en-US" sz="1100" b="0">
                <a:solidFill>
                  <a:srgbClr val="2A446F"/>
                </a:solidFill>
                <a:latin typeface="Segoe UI Semibold"/>
                <a:cs typeface="+mn-cs"/>
              </a:rPr>
              <a:t>Queries</a:t>
            </a:r>
          </a:p>
        </p:txBody>
      </p:sp>
      <p:sp>
        <p:nvSpPr>
          <p:cNvPr id="139" name="TextBox 138">
            <a:extLst>
              <a:ext uri="{FF2B5EF4-FFF2-40B4-BE49-F238E27FC236}">
                <a16:creationId xmlns:a16="http://schemas.microsoft.com/office/drawing/2014/main" id="{8327F99E-FAB0-ACEA-91F4-35AFDECFD56E}"/>
              </a:ext>
            </a:extLst>
          </p:cNvPr>
          <p:cNvSpPr txBox="1"/>
          <p:nvPr/>
        </p:nvSpPr>
        <p:spPr>
          <a:xfrm>
            <a:off x="11431105" y="5679607"/>
            <a:ext cx="815095" cy="307777"/>
          </a:xfrm>
          <a:prstGeom prst="rect">
            <a:avLst/>
          </a:prstGeom>
          <a:noFill/>
        </p:spPr>
        <p:txBody>
          <a:bodyPr wrap="none" rtlCol="0">
            <a:spAutoFit/>
          </a:bodyPr>
          <a:lstStyle/>
          <a:p>
            <a:pPr algn="ctr" defTabSz="914367" fontAlgn="auto">
              <a:spcBef>
                <a:spcPts val="0"/>
              </a:spcBef>
              <a:spcAft>
                <a:spcPts val="0"/>
              </a:spcAft>
            </a:pPr>
            <a:r>
              <a:rPr lang="en-US" sz="1400" b="0">
                <a:solidFill>
                  <a:srgbClr val="2A446F"/>
                </a:solidFill>
                <a:latin typeface="Segoe UI Semibold"/>
                <a:cs typeface="+mn-cs"/>
              </a:rPr>
              <a:t>Reports</a:t>
            </a:r>
          </a:p>
        </p:txBody>
      </p:sp>
      <p:sp>
        <p:nvSpPr>
          <p:cNvPr id="140" name="Cube 139">
            <a:extLst>
              <a:ext uri="{FF2B5EF4-FFF2-40B4-BE49-F238E27FC236}">
                <a16:creationId xmlns:a16="http://schemas.microsoft.com/office/drawing/2014/main" id="{86DE406D-9FB0-F796-653C-9FC2481C70BA}"/>
              </a:ext>
            </a:extLst>
          </p:cNvPr>
          <p:cNvSpPr/>
          <p:nvPr/>
        </p:nvSpPr>
        <p:spPr bwMode="auto">
          <a:xfrm>
            <a:off x="9118414" y="5235921"/>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141" name="Arrow: Left 140">
            <a:extLst>
              <a:ext uri="{FF2B5EF4-FFF2-40B4-BE49-F238E27FC236}">
                <a16:creationId xmlns:a16="http://schemas.microsoft.com/office/drawing/2014/main" id="{014EED52-236E-FF46-5EB1-5AED1536E397}"/>
              </a:ext>
            </a:extLst>
          </p:cNvPr>
          <p:cNvSpPr/>
          <p:nvPr/>
        </p:nvSpPr>
        <p:spPr bwMode="auto">
          <a:xfrm>
            <a:off x="6211399" y="5447960"/>
            <a:ext cx="2844070"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142" name="Group 141">
            <a:extLst>
              <a:ext uri="{FF2B5EF4-FFF2-40B4-BE49-F238E27FC236}">
                <a16:creationId xmlns:a16="http://schemas.microsoft.com/office/drawing/2014/main" id="{D10513FB-DB2B-4B82-986C-F71930927B3B}"/>
              </a:ext>
            </a:extLst>
          </p:cNvPr>
          <p:cNvGrpSpPr/>
          <p:nvPr/>
        </p:nvGrpSpPr>
        <p:grpSpPr>
          <a:xfrm>
            <a:off x="5109697" y="5433210"/>
            <a:ext cx="681610" cy="603623"/>
            <a:chOff x="7194268" y="2345168"/>
            <a:chExt cx="681610" cy="603623"/>
          </a:xfrm>
        </p:grpSpPr>
        <p:sp>
          <p:nvSpPr>
            <p:cNvPr id="143" name="Flowchart: Multidocument 24">
              <a:extLst>
                <a:ext uri="{FF2B5EF4-FFF2-40B4-BE49-F238E27FC236}">
                  <a16:creationId xmlns:a16="http://schemas.microsoft.com/office/drawing/2014/main" id="{7ADF891D-DAE9-6895-F4C9-F541B7F4517F}"/>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1776C668-09F7-F004-C2CD-15682EDB220C}"/>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45" name="TextBox 144">
              <a:extLst>
                <a:ext uri="{FF2B5EF4-FFF2-40B4-BE49-F238E27FC236}">
                  <a16:creationId xmlns:a16="http://schemas.microsoft.com/office/drawing/2014/main" id="{F584F974-6BF3-1286-8CEA-BEC7B46B9C21}"/>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46" name="Title 5">
            <a:extLst>
              <a:ext uri="{FF2B5EF4-FFF2-40B4-BE49-F238E27FC236}">
                <a16:creationId xmlns:a16="http://schemas.microsoft.com/office/drawing/2014/main" id="{6293DEB4-D1E4-11F2-F32D-F46EC3BE8C31}"/>
              </a:ext>
            </a:extLst>
          </p:cNvPr>
          <p:cNvSpPr txBox="1">
            <a:spLocks/>
          </p:cNvSpPr>
          <p:nvPr/>
        </p:nvSpPr>
        <p:spPr>
          <a:xfrm>
            <a:off x="795487" y="5648583"/>
            <a:ext cx="2479806"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400">
                <a:solidFill>
                  <a:srgbClr val="107C10"/>
                </a:solidFill>
                <a:latin typeface="Segoe UI Semibold"/>
              </a:rPr>
              <a:t>Perfect!</a:t>
            </a:r>
          </a:p>
        </p:txBody>
      </p:sp>
      <p:sp>
        <p:nvSpPr>
          <p:cNvPr id="147" name="TextBox 146">
            <a:extLst>
              <a:ext uri="{FF2B5EF4-FFF2-40B4-BE49-F238E27FC236}">
                <a16:creationId xmlns:a16="http://schemas.microsoft.com/office/drawing/2014/main" id="{6C58393E-C9A1-721C-1E64-429E6BD6666C}"/>
              </a:ext>
            </a:extLst>
          </p:cNvPr>
          <p:cNvSpPr txBox="1"/>
          <p:nvPr/>
        </p:nvSpPr>
        <p:spPr>
          <a:xfrm>
            <a:off x="5034428" y="6078856"/>
            <a:ext cx="890052" cy="307777"/>
          </a:xfrm>
          <a:prstGeom prst="rect">
            <a:avLst/>
          </a:prstGeom>
          <a:noFill/>
        </p:spPr>
        <p:txBody>
          <a:bodyPr wrap="none" rtlCol="0">
            <a:spAutoFit/>
          </a:bodyPr>
          <a:lstStyle/>
          <a:p>
            <a:pPr algn="ctr" defTabSz="914367" fontAlgn="auto">
              <a:spcBef>
                <a:spcPts val="0"/>
              </a:spcBef>
              <a:spcAft>
                <a:spcPts val="0"/>
              </a:spcAft>
            </a:pPr>
            <a:r>
              <a:rPr lang="en-US" sz="1400" b="0">
                <a:solidFill>
                  <a:srgbClr val="2A446F"/>
                </a:solidFill>
                <a:latin typeface="Segoe UI Semibold"/>
                <a:cs typeface="+mn-cs"/>
              </a:rPr>
              <a:t>OneLake</a:t>
            </a:r>
          </a:p>
        </p:txBody>
      </p:sp>
    </p:spTree>
    <p:extLst>
      <p:ext uri="{BB962C8B-B14F-4D97-AF65-F5344CB8AC3E}">
        <p14:creationId xmlns:p14="http://schemas.microsoft.com/office/powerpoint/2010/main" val="2218536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data activator</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60934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showing the Trigger Action option from a visual that displays daily sales.">
            <a:extLst>
              <a:ext uri="{FF2B5EF4-FFF2-40B4-BE49-F238E27FC236}">
                <a16:creationId xmlns:a16="http://schemas.microsoft.com/office/drawing/2014/main" id="{37D75268-6AF6-94C6-730E-02731886D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06" y="559689"/>
            <a:ext cx="5619716" cy="3451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showing the Create Alert dialog.">
            <a:extLst>
              <a:ext uri="{FF2B5EF4-FFF2-40B4-BE49-F238E27FC236}">
                <a16:creationId xmlns:a16="http://schemas.microsoft.com/office/drawing/2014/main" id="{9EEF89CD-8BAD-6320-338F-0197241C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200" y="-22479"/>
            <a:ext cx="2917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83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256A1F-413C-EE78-2D38-097E64FC6E2A}"/>
              </a:ext>
            </a:extLst>
          </p:cNvPr>
          <p:cNvPicPr>
            <a:picLocks noChangeAspect="1"/>
          </p:cNvPicPr>
          <p:nvPr/>
        </p:nvPicPr>
        <p:blipFill>
          <a:blip r:embed="rId2"/>
          <a:stretch>
            <a:fillRect/>
          </a:stretch>
        </p:blipFill>
        <p:spPr>
          <a:xfrm>
            <a:off x="2471487" y="0"/>
            <a:ext cx="7249026" cy="6858000"/>
          </a:xfrm>
          <a:prstGeom prst="rect">
            <a:avLst/>
          </a:prstGeom>
        </p:spPr>
      </p:pic>
    </p:spTree>
    <p:extLst>
      <p:ext uri="{BB962C8B-B14F-4D97-AF65-F5344CB8AC3E}">
        <p14:creationId xmlns:p14="http://schemas.microsoft.com/office/powerpoint/2010/main" val="955949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pricing</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485214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a:xfrm>
            <a:off x="838200" y="1008955"/>
            <a:ext cx="10515600" cy="2420045"/>
          </a:xfrm>
        </p:spPr>
        <p:txBody>
          <a:bodyPr>
            <a:normAutofit/>
          </a:bodyPr>
          <a:lstStyle/>
          <a:p>
            <a:pPr marL="0" indent="0">
              <a:buNone/>
            </a:pPr>
            <a:r>
              <a:rPr lang="en-US" sz="7200" dirty="0"/>
              <a:t>with Fabric the sky is the limit!</a:t>
            </a:r>
            <a:endParaRPr lang="nl-BE" sz="7200" b="1" dirty="0"/>
          </a:p>
        </p:txBody>
      </p:sp>
      <p:sp>
        <p:nvSpPr>
          <p:cNvPr id="2" name="Content Placeholder 12">
            <a:extLst>
              <a:ext uri="{FF2B5EF4-FFF2-40B4-BE49-F238E27FC236}">
                <a16:creationId xmlns:a16="http://schemas.microsoft.com/office/drawing/2014/main" id="{099D1E64-75BA-15B3-6C12-FC64A3D758C5}"/>
              </a:ext>
            </a:extLst>
          </p:cNvPr>
          <p:cNvSpPr txBox="1">
            <a:spLocks/>
          </p:cNvSpPr>
          <p:nvPr/>
        </p:nvSpPr>
        <p:spPr>
          <a:xfrm>
            <a:off x="838200" y="3672907"/>
            <a:ext cx="10515600" cy="3185093"/>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2">
                  <a:extLst>
                    <a:ext uri="{96DAC541-7B7A-43D3-8B79-37D633B846F1}">
                      <asvg:svgBlip xmlns:asvg="http://schemas.microsoft.com/office/drawing/2016/SVG/main" r:embed="rId3"/>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600" kern="1200">
                <a:solidFill>
                  <a:srgbClr val="191919"/>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6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Tx/>
              <a:buNone/>
            </a:pPr>
            <a:r>
              <a:rPr lang="en-US" sz="7200" b="0" dirty="0"/>
              <a:t>… as long as your wallet doesn’t have a limit</a:t>
            </a:r>
            <a:endParaRPr lang="nl-BE" sz="7200" b="1" dirty="0"/>
          </a:p>
        </p:txBody>
      </p:sp>
    </p:spTree>
    <p:extLst>
      <p:ext uri="{BB962C8B-B14F-4D97-AF65-F5344CB8AC3E}">
        <p14:creationId xmlns:p14="http://schemas.microsoft.com/office/powerpoint/2010/main" val="4093320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1568771-3744-A1D1-475B-7DB0F8AABD15}"/>
              </a:ext>
            </a:extLst>
          </p:cNvPr>
          <p:cNvGraphicFramePr>
            <a:graphicFrameLocks noGrp="1"/>
          </p:cNvGraphicFramePr>
          <p:nvPr>
            <p:extLst>
              <p:ext uri="{D42A27DB-BD31-4B8C-83A1-F6EECF244321}">
                <p14:modId xmlns:p14="http://schemas.microsoft.com/office/powerpoint/2010/main" val="3705961889"/>
              </p:ext>
            </p:extLst>
          </p:nvPr>
        </p:nvGraphicFramePr>
        <p:xfrm>
          <a:off x="2552192" y="939800"/>
          <a:ext cx="7087616" cy="4978400"/>
        </p:xfrm>
        <a:graphic>
          <a:graphicData uri="http://schemas.openxmlformats.org/drawingml/2006/table">
            <a:tbl>
              <a:tblPr firstRow="1" bandRow="1">
                <a:tableStyleId>{5C22544A-7EE6-4342-B048-85BDC9FD1C3A}</a:tableStyleId>
              </a:tblPr>
              <a:tblGrid>
                <a:gridCol w="1113536">
                  <a:extLst>
                    <a:ext uri="{9D8B030D-6E8A-4147-A177-3AD203B41FA5}">
                      <a16:colId xmlns:a16="http://schemas.microsoft.com/office/drawing/2014/main" val="2327844345"/>
                    </a:ext>
                  </a:extLst>
                </a:gridCol>
                <a:gridCol w="1389888">
                  <a:extLst>
                    <a:ext uri="{9D8B030D-6E8A-4147-A177-3AD203B41FA5}">
                      <a16:colId xmlns:a16="http://schemas.microsoft.com/office/drawing/2014/main" val="596994723"/>
                    </a:ext>
                  </a:extLst>
                </a:gridCol>
                <a:gridCol w="2072640">
                  <a:extLst>
                    <a:ext uri="{9D8B030D-6E8A-4147-A177-3AD203B41FA5}">
                      <a16:colId xmlns:a16="http://schemas.microsoft.com/office/drawing/2014/main" val="2750845990"/>
                    </a:ext>
                  </a:extLst>
                </a:gridCol>
                <a:gridCol w="2511552">
                  <a:extLst>
                    <a:ext uri="{9D8B030D-6E8A-4147-A177-3AD203B41FA5}">
                      <a16:colId xmlns:a16="http://schemas.microsoft.com/office/drawing/2014/main" val="3864519242"/>
                    </a:ext>
                  </a:extLst>
                </a:gridCol>
              </a:tblGrid>
              <a:tr h="370840">
                <a:tc>
                  <a:txBody>
                    <a:bodyPr/>
                    <a:lstStyle/>
                    <a:p>
                      <a:r>
                        <a:rPr lang="en-US" dirty="0"/>
                        <a:t>F SKU</a:t>
                      </a:r>
                      <a:endParaRPr lang="nl-BE" dirty="0"/>
                    </a:p>
                  </a:txBody>
                  <a:tcPr/>
                </a:tc>
                <a:tc>
                  <a:txBody>
                    <a:bodyPr/>
                    <a:lstStyle/>
                    <a:p>
                      <a:r>
                        <a:rPr lang="en-US" dirty="0"/>
                        <a:t>P SKU</a:t>
                      </a:r>
                      <a:endParaRPr lang="nl-BE" dirty="0"/>
                    </a:p>
                  </a:txBody>
                  <a:tcPr/>
                </a:tc>
                <a:tc>
                  <a:txBody>
                    <a:bodyPr/>
                    <a:lstStyle/>
                    <a:p>
                      <a:r>
                        <a:rPr lang="en-US" dirty="0"/>
                        <a:t>Pay-as-you-go</a:t>
                      </a:r>
                      <a:br>
                        <a:rPr lang="en-US" dirty="0"/>
                      </a:br>
                      <a:r>
                        <a:rPr lang="en-US" dirty="0"/>
                        <a:t>(monthly)</a:t>
                      </a:r>
                      <a:endParaRPr lang="nl-BE" dirty="0"/>
                    </a:p>
                  </a:txBody>
                  <a:tcPr/>
                </a:tc>
                <a:tc>
                  <a:txBody>
                    <a:bodyPr/>
                    <a:lstStyle/>
                    <a:p>
                      <a:r>
                        <a:rPr lang="en-US" dirty="0"/>
                        <a:t>Reserved Capacity P SKU (monthly)</a:t>
                      </a:r>
                      <a:endParaRPr lang="nl-BE" dirty="0"/>
                    </a:p>
                  </a:txBody>
                  <a:tcPr/>
                </a:tc>
                <a:extLst>
                  <a:ext uri="{0D108BD9-81ED-4DB2-BD59-A6C34878D82A}">
                    <a16:rowId xmlns:a16="http://schemas.microsoft.com/office/drawing/2014/main" val="3468181017"/>
                  </a:ext>
                </a:extLst>
              </a:tr>
              <a:tr h="370840">
                <a:tc>
                  <a:txBody>
                    <a:bodyPr/>
                    <a:lstStyle/>
                    <a:p>
                      <a:r>
                        <a:rPr lang="en-US" dirty="0"/>
                        <a:t>F2</a:t>
                      </a:r>
                      <a:endParaRPr lang="nl-BE" dirty="0"/>
                    </a:p>
                  </a:txBody>
                  <a:tcPr/>
                </a:tc>
                <a:tc>
                  <a:txBody>
                    <a:bodyPr/>
                    <a:lstStyle/>
                    <a:p>
                      <a:r>
                        <a:rPr lang="en-US" dirty="0"/>
                        <a:t>-</a:t>
                      </a:r>
                      <a:endParaRPr lang="nl-BE" dirty="0"/>
                    </a:p>
                  </a:txBody>
                  <a:tcPr/>
                </a:tc>
                <a:tc>
                  <a:txBody>
                    <a:bodyPr/>
                    <a:lstStyle/>
                    <a:p>
                      <a:pPr algn="r"/>
                      <a:r>
                        <a:rPr lang="nl-BE" dirty="0"/>
                        <a:t>$262.80</a:t>
                      </a:r>
                    </a:p>
                  </a:txBody>
                  <a:tcPr/>
                </a:tc>
                <a:tc>
                  <a:txBody>
                    <a:bodyPr/>
                    <a:lstStyle/>
                    <a:p>
                      <a:pPr algn="r"/>
                      <a:r>
                        <a:rPr lang="en-US" dirty="0"/>
                        <a:t>-</a:t>
                      </a:r>
                      <a:endParaRPr lang="nl-BE" dirty="0"/>
                    </a:p>
                  </a:txBody>
                  <a:tcPr/>
                </a:tc>
                <a:extLst>
                  <a:ext uri="{0D108BD9-81ED-4DB2-BD59-A6C34878D82A}">
                    <a16:rowId xmlns:a16="http://schemas.microsoft.com/office/drawing/2014/main" val="2332755520"/>
                  </a:ext>
                </a:extLst>
              </a:tr>
              <a:tr h="370840">
                <a:tc>
                  <a:txBody>
                    <a:bodyPr/>
                    <a:lstStyle/>
                    <a:p>
                      <a:r>
                        <a:rPr lang="en-US" dirty="0"/>
                        <a:t>F4</a:t>
                      </a:r>
                      <a:endParaRPr lang="nl-BE" dirty="0"/>
                    </a:p>
                  </a:txBody>
                  <a:tcPr/>
                </a:tc>
                <a:tc>
                  <a:txBody>
                    <a:bodyPr/>
                    <a:lstStyle/>
                    <a:p>
                      <a:r>
                        <a:rPr lang="en-US" dirty="0"/>
                        <a:t>-</a:t>
                      </a:r>
                      <a:endParaRPr lang="nl-BE" dirty="0"/>
                    </a:p>
                  </a:txBody>
                  <a:tcPr/>
                </a:tc>
                <a:tc>
                  <a:txBody>
                    <a:bodyPr/>
                    <a:lstStyle/>
                    <a:p>
                      <a:pPr algn="r"/>
                      <a:r>
                        <a:rPr lang="nl-BE" sz="1800" b="0" i="0" kern="1200" dirty="0">
                          <a:solidFill>
                            <a:schemeClr val="dk1"/>
                          </a:solidFill>
                          <a:effectLst/>
                          <a:latin typeface="+mn-lt"/>
                          <a:ea typeface="+mn-ea"/>
                          <a:cs typeface="+mn-cs"/>
                        </a:rPr>
                        <a:t>$525.60</a:t>
                      </a:r>
                      <a:endParaRPr lang="nl-BE" dirty="0"/>
                    </a:p>
                  </a:txBody>
                  <a:tcPr/>
                </a:tc>
                <a:tc>
                  <a:txBody>
                    <a:bodyPr/>
                    <a:lstStyle/>
                    <a:p>
                      <a:pPr algn="r"/>
                      <a:r>
                        <a:rPr lang="en-US" dirty="0"/>
                        <a:t>-</a:t>
                      </a:r>
                      <a:endParaRPr lang="nl-BE" dirty="0"/>
                    </a:p>
                  </a:txBody>
                  <a:tcPr/>
                </a:tc>
                <a:extLst>
                  <a:ext uri="{0D108BD9-81ED-4DB2-BD59-A6C34878D82A}">
                    <a16:rowId xmlns:a16="http://schemas.microsoft.com/office/drawing/2014/main" val="2790923603"/>
                  </a:ext>
                </a:extLst>
              </a:tr>
              <a:tr h="370840">
                <a:tc>
                  <a:txBody>
                    <a:bodyPr/>
                    <a:lstStyle/>
                    <a:p>
                      <a:r>
                        <a:rPr lang="en-US" dirty="0"/>
                        <a:t>F8</a:t>
                      </a:r>
                      <a:endParaRPr lang="nl-BE" dirty="0"/>
                    </a:p>
                  </a:txBody>
                  <a:tcPr/>
                </a:tc>
                <a:tc>
                  <a:txBody>
                    <a:bodyPr/>
                    <a:lstStyle/>
                    <a:p>
                      <a:r>
                        <a:rPr lang="en-US" dirty="0"/>
                        <a:t>EM</a:t>
                      </a:r>
                      <a:endParaRPr lang="nl-BE" dirty="0"/>
                    </a:p>
                  </a:txBody>
                  <a:tcPr/>
                </a:tc>
                <a:tc>
                  <a:txBody>
                    <a:bodyPr/>
                    <a:lstStyle/>
                    <a:p>
                      <a:pPr algn="r"/>
                      <a:r>
                        <a:rPr lang="nl-BE" sz="1800" b="0" i="0" kern="1200" dirty="0">
                          <a:solidFill>
                            <a:schemeClr val="dk1"/>
                          </a:solidFill>
                          <a:effectLst/>
                          <a:latin typeface="+mn-lt"/>
                          <a:ea typeface="+mn-ea"/>
                          <a:cs typeface="+mn-cs"/>
                        </a:rPr>
                        <a:t>$1,051.20</a:t>
                      </a:r>
                      <a:endParaRPr lang="nl-BE" dirty="0"/>
                    </a:p>
                  </a:txBody>
                  <a:tcPr/>
                </a:tc>
                <a:tc>
                  <a:txBody>
                    <a:bodyPr/>
                    <a:lstStyle/>
                    <a:p>
                      <a:pPr algn="r"/>
                      <a:r>
                        <a:rPr lang="en-US" dirty="0"/>
                        <a:t>~$750</a:t>
                      </a:r>
                      <a:endParaRPr lang="nl-BE" dirty="0"/>
                    </a:p>
                  </a:txBody>
                  <a:tcPr/>
                </a:tc>
                <a:extLst>
                  <a:ext uri="{0D108BD9-81ED-4DB2-BD59-A6C34878D82A}">
                    <a16:rowId xmlns:a16="http://schemas.microsoft.com/office/drawing/2014/main" val="331795344"/>
                  </a:ext>
                </a:extLst>
              </a:tr>
              <a:tr h="370840">
                <a:tc>
                  <a:txBody>
                    <a:bodyPr/>
                    <a:lstStyle/>
                    <a:p>
                      <a:r>
                        <a:rPr lang="en-US" dirty="0"/>
                        <a:t>F16</a:t>
                      </a:r>
                      <a:endParaRPr lang="nl-BE" dirty="0"/>
                    </a:p>
                  </a:txBody>
                  <a:tcPr/>
                </a:tc>
                <a:tc>
                  <a:txBody>
                    <a:bodyPr/>
                    <a:lstStyle/>
                    <a:p>
                      <a:r>
                        <a:rPr lang="en-US" dirty="0"/>
                        <a:t>EM2</a:t>
                      </a:r>
                      <a:endParaRPr lang="nl-BE" dirty="0"/>
                    </a:p>
                  </a:txBody>
                  <a:tcPr/>
                </a:tc>
                <a:tc>
                  <a:txBody>
                    <a:bodyPr/>
                    <a:lstStyle/>
                    <a:p>
                      <a:pPr algn="r"/>
                      <a:r>
                        <a:rPr lang="nl-BE" sz="1800" b="0" i="0" kern="1200" dirty="0">
                          <a:solidFill>
                            <a:schemeClr val="dk1"/>
                          </a:solidFill>
                          <a:effectLst/>
                          <a:latin typeface="+mn-lt"/>
                          <a:ea typeface="+mn-ea"/>
                          <a:cs typeface="+mn-cs"/>
                        </a:rPr>
                        <a:t>$2,102.40</a:t>
                      </a:r>
                      <a:endParaRPr lang="nl-BE" dirty="0"/>
                    </a:p>
                  </a:txBody>
                  <a:tcPr/>
                </a:tc>
                <a:tc>
                  <a:txBody>
                    <a:bodyPr/>
                    <a:lstStyle/>
                    <a:p>
                      <a:pPr algn="r"/>
                      <a:r>
                        <a:rPr lang="en-US" dirty="0"/>
                        <a:t>~$1,500</a:t>
                      </a:r>
                      <a:endParaRPr lang="nl-BE" dirty="0"/>
                    </a:p>
                  </a:txBody>
                  <a:tcPr/>
                </a:tc>
                <a:extLst>
                  <a:ext uri="{0D108BD9-81ED-4DB2-BD59-A6C34878D82A}">
                    <a16:rowId xmlns:a16="http://schemas.microsoft.com/office/drawing/2014/main" val="3730283232"/>
                  </a:ext>
                </a:extLst>
              </a:tr>
              <a:tr h="370840">
                <a:tc>
                  <a:txBody>
                    <a:bodyPr/>
                    <a:lstStyle/>
                    <a:p>
                      <a:r>
                        <a:rPr lang="en-US" dirty="0"/>
                        <a:t>F32</a:t>
                      </a:r>
                      <a:endParaRPr lang="nl-BE" dirty="0"/>
                    </a:p>
                  </a:txBody>
                  <a:tcPr/>
                </a:tc>
                <a:tc>
                  <a:txBody>
                    <a:bodyPr/>
                    <a:lstStyle/>
                    <a:p>
                      <a:r>
                        <a:rPr lang="en-US" dirty="0"/>
                        <a:t>EM3</a:t>
                      </a:r>
                      <a:endParaRPr lang="nl-BE" dirty="0"/>
                    </a:p>
                  </a:txBody>
                  <a:tcPr/>
                </a:tc>
                <a:tc>
                  <a:txBody>
                    <a:bodyPr/>
                    <a:lstStyle/>
                    <a:p>
                      <a:pPr algn="r" fontAlgn="t"/>
                      <a:r>
                        <a:rPr lang="nl-BE" dirty="0">
                          <a:effectLst/>
                        </a:rPr>
                        <a:t>$4,204.80</a:t>
                      </a:r>
                    </a:p>
                  </a:txBody>
                  <a:tcPr marT="91440" marB="91440"/>
                </a:tc>
                <a:tc>
                  <a:txBody>
                    <a:bodyPr/>
                    <a:lstStyle/>
                    <a:p>
                      <a:pPr algn="r"/>
                      <a:r>
                        <a:rPr lang="en-US" dirty="0"/>
                        <a:t>~$3,000</a:t>
                      </a:r>
                      <a:endParaRPr lang="nl-BE" dirty="0"/>
                    </a:p>
                  </a:txBody>
                  <a:tcPr/>
                </a:tc>
                <a:extLst>
                  <a:ext uri="{0D108BD9-81ED-4DB2-BD59-A6C34878D82A}">
                    <a16:rowId xmlns:a16="http://schemas.microsoft.com/office/drawing/2014/main" val="1434735819"/>
                  </a:ext>
                </a:extLst>
              </a:tr>
              <a:tr h="370840">
                <a:tc>
                  <a:txBody>
                    <a:bodyPr/>
                    <a:lstStyle/>
                    <a:p>
                      <a:r>
                        <a:rPr lang="en-US" dirty="0"/>
                        <a:t>F64</a:t>
                      </a:r>
                      <a:endParaRPr lang="nl-BE" dirty="0"/>
                    </a:p>
                  </a:txBody>
                  <a:tcPr/>
                </a:tc>
                <a:tc>
                  <a:txBody>
                    <a:bodyPr/>
                    <a:lstStyle/>
                    <a:p>
                      <a:r>
                        <a:rPr lang="en-US" dirty="0"/>
                        <a:t>P1</a:t>
                      </a:r>
                      <a:endParaRPr lang="nl-BE" dirty="0"/>
                    </a:p>
                  </a:txBody>
                  <a:tcPr/>
                </a:tc>
                <a:tc>
                  <a:txBody>
                    <a:bodyPr/>
                    <a:lstStyle/>
                    <a:p>
                      <a:pPr algn="r"/>
                      <a:r>
                        <a:rPr lang="nl-BE" sz="1800" b="0" i="0" kern="1200" dirty="0">
                          <a:solidFill>
                            <a:schemeClr val="dk1"/>
                          </a:solidFill>
                          <a:effectLst/>
                          <a:latin typeface="+mn-lt"/>
                          <a:ea typeface="+mn-ea"/>
                          <a:cs typeface="+mn-cs"/>
                        </a:rPr>
                        <a:t>$8,409.60</a:t>
                      </a:r>
                      <a:endParaRPr lang="nl-BE" dirty="0"/>
                    </a:p>
                  </a:txBody>
                  <a:tcPr/>
                </a:tc>
                <a:tc>
                  <a:txBody>
                    <a:bodyPr/>
                    <a:lstStyle/>
                    <a:p>
                      <a:pPr algn="r"/>
                      <a:r>
                        <a:rPr lang="en-US" dirty="0"/>
                        <a:t>~$5,000-6,000</a:t>
                      </a:r>
                      <a:endParaRPr lang="nl-BE" dirty="0"/>
                    </a:p>
                  </a:txBody>
                  <a:tcPr/>
                </a:tc>
                <a:extLst>
                  <a:ext uri="{0D108BD9-81ED-4DB2-BD59-A6C34878D82A}">
                    <a16:rowId xmlns:a16="http://schemas.microsoft.com/office/drawing/2014/main" val="2475275795"/>
                  </a:ext>
                </a:extLst>
              </a:tr>
              <a:tr h="370840">
                <a:tc>
                  <a:txBody>
                    <a:bodyPr/>
                    <a:lstStyle/>
                    <a:p>
                      <a:r>
                        <a:rPr lang="en-US" dirty="0"/>
                        <a:t>F128</a:t>
                      </a:r>
                      <a:endParaRPr lang="nl-BE" dirty="0"/>
                    </a:p>
                  </a:txBody>
                  <a:tcPr/>
                </a:tc>
                <a:tc>
                  <a:txBody>
                    <a:bodyPr/>
                    <a:lstStyle/>
                    <a:p>
                      <a:r>
                        <a:rPr lang="en-US" dirty="0"/>
                        <a:t>P2</a:t>
                      </a:r>
                      <a:endParaRPr lang="nl-BE" dirty="0"/>
                    </a:p>
                  </a:txBody>
                  <a:tcPr/>
                </a:tc>
                <a:tc>
                  <a:txBody>
                    <a:bodyPr/>
                    <a:lstStyle/>
                    <a:p>
                      <a:pPr algn="r" fontAlgn="t"/>
                      <a:r>
                        <a:rPr lang="nl-BE" sz="1800" b="0" i="0" kern="1200" dirty="0">
                          <a:solidFill>
                            <a:schemeClr val="dk1"/>
                          </a:solidFill>
                          <a:effectLst/>
                          <a:latin typeface="+mn-lt"/>
                          <a:ea typeface="+mn-ea"/>
                          <a:cs typeface="+mn-cs"/>
                        </a:rPr>
                        <a:t>$16,819.20</a:t>
                      </a:r>
                      <a:endParaRPr lang="nl-BE" dirty="0">
                        <a:effectLst/>
                      </a:endParaRPr>
                    </a:p>
                  </a:txBody>
                  <a:tcPr marT="91440" marB="91440"/>
                </a:tc>
                <a:tc>
                  <a:txBody>
                    <a:bodyPr/>
                    <a:lstStyle/>
                    <a:p>
                      <a:pPr algn="r"/>
                      <a:r>
                        <a:rPr lang="en-US" dirty="0"/>
                        <a:t>~$10,000-12000</a:t>
                      </a:r>
                      <a:endParaRPr lang="nl-BE" dirty="0"/>
                    </a:p>
                  </a:txBody>
                  <a:tcPr/>
                </a:tc>
                <a:extLst>
                  <a:ext uri="{0D108BD9-81ED-4DB2-BD59-A6C34878D82A}">
                    <a16:rowId xmlns:a16="http://schemas.microsoft.com/office/drawing/2014/main" val="865012236"/>
                  </a:ext>
                </a:extLst>
              </a:tr>
              <a:tr h="370840">
                <a:tc>
                  <a:txBody>
                    <a:bodyPr/>
                    <a:lstStyle/>
                    <a:p>
                      <a:r>
                        <a:rPr lang="en-US" dirty="0"/>
                        <a:t>F256</a:t>
                      </a:r>
                      <a:endParaRPr lang="nl-BE" dirty="0"/>
                    </a:p>
                  </a:txBody>
                  <a:tcPr/>
                </a:tc>
                <a:tc>
                  <a:txBody>
                    <a:bodyPr/>
                    <a:lstStyle/>
                    <a:p>
                      <a:r>
                        <a:rPr lang="en-US" dirty="0"/>
                        <a:t>P3</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dirty="0">
                          <a:effectLst/>
                        </a:rPr>
                        <a:t>$33,638.40</a:t>
                      </a:r>
                    </a:p>
                  </a:txBody>
                  <a:tcPr/>
                </a:tc>
                <a:tc>
                  <a:txBody>
                    <a:bodyPr/>
                    <a:lstStyle/>
                    <a:p>
                      <a:pPr algn="r"/>
                      <a:r>
                        <a:rPr lang="en-US" dirty="0"/>
                        <a:t>~$20,000-24,000</a:t>
                      </a:r>
                      <a:endParaRPr lang="nl-BE" dirty="0"/>
                    </a:p>
                  </a:txBody>
                  <a:tcPr/>
                </a:tc>
                <a:extLst>
                  <a:ext uri="{0D108BD9-81ED-4DB2-BD59-A6C34878D82A}">
                    <a16:rowId xmlns:a16="http://schemas.microsoft.com/office/drawing/2014/main" val="3563644503"/>
                  </a:ext>
                </a:extLst>
              </a:tr>
              <a:tr h="370840">
                <a:tc>
                  <a:txBody>
                    <a:bodyPr/>
                    <a:lstStyle/>
                    <a:p>
                      <a:r>
                        <a:rPr lang="en-US" dirty="0"/>
                        <a:t>F512</a:t>
                      </a:r>
                      <a:endParaRPr lang="nl-BE" dirty="0"/>
                    </a:p>
                  </a:txBody>
                  <a:tcPr/>
                </a:tc>
                <a:tc>
                  <a:txBody>
                    <a:bodyPr/>
                    <a:lstStyle/>
                    <a:p>
                      <a:r>
                        <a:rPr lang="en-US" dirty="0"/>
                        <a:t>P4</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800" b="0" i="0" kern="1200" dirty="0">
                          <a:solidFill>
                            <a:schemeClr val="dk1"/>
                          </a:solidFill>
                          <a:effectLst/>
                          <a:latin typeface="+mn-lt"/>
                          <a:ea typeface="+mn-ea"/>
                          <a:cs typeface="+mn-cs"/>
                        </a:rPr>
                        <a:t>$67,276.80</a:t>
                      </a:r>
                      <a:endParaRPr lang="nl-BE" dirty="0"/>
                    </a:p>
                  </a:txBody>
                  <a:tcPr/>
                </a:tc>
                <a:tc>
                  <a:txBody>
                    <a:bodyPr/>
                    <a:lstStyle/>
                    <a:p>
                      <a:pPr algn="r"/>
                      <a:r>
                        <a:rPr lang="en-US" dirty="0"/>
                        <a:t>~$40,000</a:t>
                      </a:r>
                      <a:endParaRPr lang="nl-BE" dirty="0"/>
                    </a:p>
                  </a:txBody>
                  <a:tcPr/>
                </a:tc>
                <a:extLst>
                  <a:ext uri="{0D108BD9-81ED-4DB2-BD59-A6C34878D82A}">
                    <a16:rowId xmlns:a16="http://schemas.microsoft.com/office/drawing/2014/main" val="624919279"/>
                  </a:ext>
                </a:extLst>
              </a:tr>
              <a:tr h="370840">
                <a:tc>
                  <a:txBody>
                    <a:bodyPr/>
                    <a:lstStyle/>
                    <a:p>
                      <a:r>
                        <a:rPr lang="en-US" dirty="0"/>
                        <a:t>F1024</a:t>
                      </a:r>
                      <a:endParaRPr lang="nl-BE" dirty="0"/>
                    </a:p>
                  </a:txBody>
                  <a:tcPr/>
                </a:tc>
                <a:tc>
                  <a:txBody>
                    <a:bodyPr/>
                    <a:lstStyle/>
                    <a:p>
                      <a:r>
                        <a:rPr lang="en-US" dirty="0"/>
                        <a:t>P5</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800" b="0" i="0" kern="1200" dirty="0">
                          <a:solidFill>
                            <a:schemeClr val="dk1"/>
                          </a:solidFill>
                          <a:effectLst/>
                          <a:latin typeface="+mn-lt"/>
                          <a:ea typeface="+mn-ea"/>
                          <a:cs typeface="+mn-cs"/>
                        </a:rPr>
                        <a:t>$134,553.60</a:t>
                      </a:r>
                      <a:endParaRPr lang="nl-BE" dirty="0"/>
                    </a:p>
                  </a:txBody>
                  <a:tcPr/>
                </a:tc>
                <a:tc>
                  <a:txBody>
                    <a:bodyPr/>
                    <a:lstStyle/>
                    <a:p>
                      <a:pPr algn="r"/>
                      <a:r>
                        <a:rPr lang="en-US" dirty="0"/>
                        <a:t>~$80,000</a:t>
                      </a:r>
                      <a:endParaRPr lang="nl-BE" dirty="0"/>
                    </a:p>
                  </a:txBody>
                  <a:tcPr/>
                </a:tc>
                <a:extLst>
                  <a:ext uri="{0D108BD9-81ED-4DB2-BD59-A6C34878D82A}">
                    <a16:rowId xmlns:a16="http://schemas.microsoft.com/office/drawing/2014/main" val="2213066601"/>
                  </a:ext>
                </a:extLst>
              </a:tr>
              <a:tr h="370840">
                <a:tc>
                  <a:txBody>
                    <a:bodyPr/>
                    <a:lstStyle/>
                    <a:p>
                      <a:r>
                        <a:rPr lang="en-US" dirty="0"/>
                        <a:t>F2048</a:t>
                      </a:r>
                      <a:endParaRPr lang="nl-BE" dirty="0"/>
                    </a:p>
                  </a:txBody>
                  <a:tcPr/>
                </a:tc>
                <a:tc>
                  <a:txBody>
                    <a:bodyPr/>
                    <a:lstStyle/>
                    <a:p>
                      <a:r>
                        <a:rPr lang="en-US" dirty="0"/>
                        <a:t>-</a:t>
                      </a:r>
                      <a:endParaRPr lang="nl-BE" dirty="0"/>
                    </a:p>
                  </a:txBody>
                  <a:tcPr/>
                </a:tc>
                <a:tc>
                  <a:txBody>
                    <a:bodyPr/>
                    <a:lstStyle/>
                    <a:p>
                      <a:pPr algn="r" fontAlgn="t"/>
                      <a:r>
                        <a:rPr lang="nl-BE" dirty="0">
                          <a:effectLst/>
                        </a:rPr>
                        <a:t>$269,107.20</a:t>
                      </a:r>
                    </a:p>
                  </a:txBody>
                  <a:tcPr marT="91440" marB="91440"/>
                </a:tc>
                <a:tc>
                  <a:txBody>
                    <a:bodyPr/>
                    <a:lstStyle/>
                    <a:p>
                      <a:pPr algn="r"/>
                      <a:endParaRPr lang="nl-BE" dirty="0"/>
                    </a:p>
                  </a:txBody>
                  <a:tcPr/>
                </a:tc>
                <a:extLst>
                  <a:ext uri="{0D108BD9-81ED-4DB2-BD59-A6C34878D82A}">
                    <a16:rowId xmlns:a16="http://schemas.microsoft.com/office/drawing/2014/main" val="1262323875"/>
                  </a:ext>
                </a:extLst>
              </a:tr>
            </a:tbl>
          </a:graphicData>
        </a:graphic>
      </p:graphicFrame>
      <p:sp>
        <p:nvSpPr>
          <p:cNvPr id="7" name="Rectangle 6">
            <a:extLst>
              <a:ext uri="{FF2B5EF4-FFF2-40B4-BE49-F238E27FC236}">
                <a16:creationId xmlns:a16="http://schemas.microsoft.com/office/drawing/2014/main" id="{9E16930F-553E-4FAC-B8D3-BAF34E905C02}"/>
              </a:ext>
            </a:extLst>
          </p:cNvPr>
          <p:cNvSpPr/>
          <p:nvPr/>
        </p:nvSpPr>
        <p:spPr>
          <a:xfrm>
            <a:off x="2401824" y="1463040"/>
            <a:ext cx="1280160" cy="4547616"/>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Straight Arrow Connector 9">
            <a:extLst>
              <a:ext uri="{FF2B5EF4-FFF2-40B4-BE49-F238E27FC236}">
                <a16:creationId xmlns:a16="http://schemas.microsoft.com/office/drawing/2014/main" id="{62F1EE68-7DEC-F68B-160F-6AA346FFEF11}"/>
              </a:ext>
            </a:extLst>
          </p:cNvPr>
          <p:cNvCxnSpPr>
            <a:cxnSpLocks/>
          </p:cNvCxnSpPr>
          <p:nvPr/>
        </p:nvCxnSpPr>
        <p:spPr>
          <a:xfrm flipH="1">
            <a:off x="1421858" y="2489211"/>
            <a:ext cx="979966" cy="522213"/>
          </a:xfrm>
          <a:prstGeom prst="straightConnector1">
            <a:avLst/>
          </a:prstGeom>
          <a:noFill/>
          <a:ln w="44450">
            <a:solidFill>
              <a:srgbClr val="FF0000"/>
            </a:solidFill>
            <a:headEnd type="none"/>
            <a:tailEnd type="triangle"/>
          </a:ln>
        </p:spPr>
      </p:cxnSp>
      <p:sp>
        <p:nvSpPr>
          <p:cNvPr id="12" name="TextBox 11">
            <a:extLst>
              <a:ext uri="{FF2B5EF4-FFF2-40B4-BE49-F238E27FC236}">
                <a16:creationId xmlns:a16="http://schemas.microsoft.com/office/drawing/2014/main" id="{F9460D5F-5268-0FAF-8099-7DFF587C51E1}"/>
              </a:ext>
            </a:extLst>
          </p:cNvPr>
          <p:cNvSpPr txBox="1"/>
          <p:nvPr/>
        </p:nvSpPr>
        <p:spPr>
          <a:xfrm>
            <a:off x="1" y="3015580"/>
            <a:ext cx="2552192" cy="1569660"/>
          </a:xfrm>
          <a:prstGeom prst="rect">
            <a:avLst/>
          </a:prstGeom>
          <a:noFill/>
        </p:spPr>
        <p:txBody>
          <a:bodyPr wrap="square" rtlCol="0">
            <a:spAutoFit/>
          </a:bodyPr>
          <a:lstStyle/>
          <a:p>
            <a:r>
              <a:rPr lang="en-US" sz="2400" dirty="0">
                <a:solidFill>
                  <a:srgbClr val="FF0000"/>
                </a:solidFill>
              </a:rPr>
              <a:t>Azure SKU</a:t>
            </a:r>
            <a:br>
              <a:rPr lang="en-US" sz="2400" dirty="0">
                <a:solidFill>
                  <a:srgbClr val="FF0000"/>
                </a:solidFill>
              </a:rPr>
            </a:br>
            <a:r>
              <a:rPr lang="en-US" sz="2400" dirty="0">
                <a:solidFill>
                  <a:srgbClr val="FF0000"/>
                </a:solidFill>
              </a:rPr>
              <a:t>can be paused</a:t>
            </a:r>
          </a:p>
          <a:p>
            <a:r>
              <a:rPr lang="en-US" sz="2400" dirty="0">
                <a:solidFill>
                  <a:srgbClr val="FF0000"/>
                </a:solidFill>
              </a:rPr>
              <a:t>can scale up or down</a:t>
            </a:r>
            <a:endParaRPr lang="nl-BE" sz="2400" dirty="0">
              <a:solidFill>
                <a:srgbClr val="FF0000"/>
              </a:solidFill>
            </a:endParaRPr>
          </a:p>
        </p:txBody>
      </p:sp>
      <p:sp>
        <p:nvSpPr>
          <p:cNvPr id="2" name="Rectangle 1">
            <a:extLst>
              <a:ext uri="{FF2B5EF4-FFF2-40B4-BE49-F238E27FC236}">
                <a16:creationId xmlns:a16="http://schemas.microsoft.com/office/drawing/2014/main" id="{429AF6E4-A158-73A9-F5FD-18A5624D9291}"/>
              </a:ext>
            </a:extLst>
          </p:cNvPr>
          <p:cNvSpPr/>
          <p:nvPr/>
        </p:nvSpPr>
        <p:spPr>
          <a:xfrm>
            <a:off x="3710432" y="3429000"/>
            <a:ext cx="1349248" cy="208178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a:extLst>
              <a:ext uri="{FF2B5EF4-FFF2-40B4-BE49-F238E27FC236}">
                <a16:creationId xmlns:a16="http://schemas.microsoft.com/office/drawing/2014/main" id="{94FC7E4B-E8D1-18C8-1A8F-648B2A98CD3E}"/>
              </a:ext>
            </a:extLst>
          </p:cNvPr>
          <p:cNvCxnSpPr>
            <a:cxnSpLocks/>
          </p:cNvCxnSpPr>
          <p:nvPr/>
        </p:nvCxnSpPr>
        <p:spPr>
          <a:xfrm>
            <a:off x="4875039" y="5510784"/>
            <a:ext cx="769857" cy="816864"/>
          </a:xfrm>
          <a:prstGeom prst="straightConnector1">
            <a:avLst/>
          </a:prstGeom>
          <a:noFill/>
          <a:ln w="44450">
            <a:solidFill>
              <a:srgbClr val="FF0000"/>
            </a:solidFill>
            <a:headEnd type="none"/>
            <a:tailEnd type="triangle"/>
          </a:ln>
        </p:spPr>
      </p:cxnSp>
      <p:sp>
        <p:nvSpPr>
          <p:cNvPr id="5" name="TextBox 4">
            <a:extLst>
              <a:ext uri="{FF2B5EF4-FFF2-40B4-BE49-F238E27FC236}">
                <a16:creationId xmlns:a16="http://schemas.microsoft.com/office/drawing/2014/main" id="{54AF8739-8E05-E059-6375-656AED7D315E}"/>
              </a:ext>
            </a:extLst>
          </p:cNvPr>
          <p:cNvSpPr txBox="1"/>
          <p:nvPr/>
        </p:nvSpPr>
        <p:spPr>
          <a:xfrm>
            <a:off x="4606273" y="6327648"/>
            <a:ext cx="5033535" cy="461665"/>
          </a:xfrm>
          <a:prstGeom prst="rect">
            <a:avLst/>
          </a:prstGeom>
          <a:noFill/>
        </p:spPr>
        <p:txBody>
          <a:bodyPr wrap="square" rtlCol="0">
            <a:spAutoFit/>
          </a:bodyPr>
          <a:lstStyle/>
          <a:p>
            <a:r>
              <a:rPr lang="en-US" sz="2400" dirty="0">
                <a:solidFill>
                  <a:srgbClr val="FF0000"/>
                </a:solidFill>
              </a:rPr>
              <a:t>basically Power BI Premium</a:t>
            </a:r>
            <a:endParaRPr lang="nl-BE" sz="2400" dirty="0">
              <a:solidFill>
                <a:srgbClr val="FF0000"/>
              </a:solidFill>
            </a:endParaRPr>
          </a:p>
        </p:txBody>
      </p:sp>
      <p:sp>
        <p:nvSpPr>
          <p:cNvPr id="8" name="TextBox 7">
            <a:extLst>
              <a:ext uri="{FF2B5EF4-FFF2-40B4-BE49-F238E27FC236}">
                <a16:creationId xmlns:a16="http://schemas.microsoft.com/office/drawing/2014/main" id="{1B045A73-B32F-1777-D1A9-0C438CF00123}"/>
              </a:ext>
            </a:extLst>
          </p:cNvPr>
          <p:cNvSpPr txBox="1"/>
          <p:nvPr/>
        </p:nvSpPr>
        <p:spPr>
          <a:xfrm>
            <a:off x="9639807" y="2644170"/>
            <a:ext cx="2552192" cy="1569660"/>
          </a:xfrm>
          <a:prstGeom prst="rect">
            <a:avLst/>
          </a:prstGeom>
          <a:noFill/>
        </p:spPr>
        <p:txBody>
          <a:bodyPr wrap="square" rtlCol="0">
            <a:spAutoFit/>
          </a:bodyPr>
          <a:lstStyle/>
          <a:p>
            <a:r>
              <a:rPr lang="en-US" sz="2400" dirty="0">
                <a:solidFill>
                  <a:srgbClr val="FF0000"/>
                </a:solidFill>
              </a:rPr>
              <a:t>when below F64, every user needs Power BI Pro license</a:t>
            </a:r>
            <a:endParaRPr lang="nl-BE" sz="2400" dirty="0">
              <a:solidFill>
                <a:srgbClr val="FF0000"/>
              </a:solidFill>
            </a:endParaRPr>
          </a:p>
        </p:txBody>
      </p:sp>
      <p:sp>
        <p:nvSpPr>
          <p:cNvPr id="4" name="Rectangle 3">
            <a:extLst>
              <a:ext uri="{FF2B5EF4-FFF2-40B4-BE49-F238E27FC236}">
                <a16:creationId xmlns:a16="http://schemas.microsoft.com/office/drawing/2014/main" id="{5A94B864-DC96-9715-8F81-7A2F066718EE}"/>
              </a:ext>
            </a:extLst>
          </p:cNvPr>
          <p:cNvSpPr/>
          <p:nvPr/>
        </p:nvSpPr>
        <p:spPr>
          <a:xfrm>
            <a:off x="5707888" y="1463040"/>
            <a:ext cx="1424434" cy="445516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Arrow Connector 8">
            <a:extLst>
              <a:ext uri="{FF2B5EF4-FFF2-40B4-BE49-F238E27FC236}">
                <a16:creationId xmlns:a16="http://schemas.microsoft.com/office/drawing/2014/main" id="{728261AF-1309-87DB-14B7-D88EA6636D27}"/>
              </a:ext>
            </a:extLst>
          </p:cNvPr>
          <p:cNvCxnSpPr>
            <a:cxnSpLocks/>
          </p:cNvCxnSpPr>
          <p:nvPr/>
        </p:nvCxnSpPr>
        <p:spPr>
          <a:xfrm flipV="1">
            <a:off x="7149752" y="5554736"/>
            <a:ext cx="2553048" cy="108448"/>
          </a:xfrm>
          <a:prstGeom prst="straightConnector1">
            <a:avLst/>
          </a:prstGeom>
          <a:noFill/>
          <a:ln w="44450">
            <a:solidFill>
              <a:srgbClr val="FF0000"/>
            </a:solidFill>
            <a:headEnd type="none"/>
            <a:tailEnd type="triangle"/>
          </a:ln>
        </p:spPr>
      </p:cxnSp>
      <p:sp>
        <p:nvSpPr>
          <p:cNvPr id="13" name="TextBox 12">
            <a:extLst>
              <a:ext uri="{FF2B5EF4-FFF2-40B4-BE49-F238E27FC236}">
                <a16:creationId xmlns:a16="http://schemas.microsoft.com/office/drawing/2014/main" id="{DCC41A69-3886-3435-9C61-E9B74C956A4A}"/>
              </a:ext>
            </a:extLst>
          </p:cNvPr>
          <p:cNvSpPr txBox="1"/>
          <p:nvPr/>
        </p:nvSpPr>
        <p:spPr>
          <a:xfrm>
            <a:off x="9702800" y="4639464"/>
            <a:ext cx="2552192" cy="1938992"/>
          </a:xfrm>
          <a:prstGeom prst="rect">
            <a:avLst/>
          </a:prstGeom>
          <a:noFill/>
        </p:spPr>
        <p:txBody>
          <a:bodyPr wrap="square" rtlCol="0">
            <a:spAutoFit/>
          </a:bodyPr>
          <a:lstStyle/>
          <a:p>
            <a:r>
              <a:rPr lang="en-US" sz="2400" dirty="0">
                <a:solidFill>
                  <a:srgbClr val="FF0000"/>
                </a:solidFill>
              </a:rPr>
              <a:t>new:</a:t>
            </a:r>
            <a:br>
              <a:rPr lang="en-US" sz="2400" dirty="0">
                <a:solidFill>
                  <a:srgbClr val="FF0000"/>
                </a:solidFill>
              </a:rPr>
            </a:br>
            <a:r>
              <a:rPr lang="en-US" sz="2400" dirty="0">
                <a:solidFill>
                  <a:srgbClr val="FF0000"/>
                </a:solidFill>
              </a:rPr>
              <a:t>with F reserved capacity you get ~41% discount</a:t>
            </a:r>
            <a:endParaRPr lang="nl-BE" sz="2400" dirty="0">
              <a:solidFill>
                <a:srgbClr val="FF0000"/>
              </a:solidFill>
            </a:endParaRPr>
          </a:p>
        </p:txBody>
      </p:sp>
    </p:spTree>
    <p:extLst>
      <p:ext uri="{BB962C8B-B14F-4D97-AF65-F5344CB8AC3E}">
        <p14:creationId xmlns:p14="http://schemas.microsoft.com/office/powerpoint/2010/main" val="864387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12" grpId="1"/>
      <p:bldP spid="2" grpId="0" animBg="1"/>
      <p:bldP spid="2" grpId="1" animBg="1"/>
      <p:bldP spid="5" grpId="0"/>
      <p:bldP spid="5" grpId="1"/>
      <p:bldP spid="8" grpId="0"/>
      <p:bldP spid="4" grpId="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fontScale="90000"/>
          </a:bodyPr>
          <a:lstStyle/>
          <a:p>
            <a:r>
              <a:rPr lang="en-US" sz="8000" dirty="0"/>
              <a:t> </a:t>
            </a:r>
            <a:br>
              <a:rPr lang="en-US" sz="16600" dirty="0"/>
            </a:br>
            <a:r>
              <a:rPr lang="en-US" sz="16600" dirty="0"/>
              <a:t>conclusion</a:t>
            </a:r>
            <a:endParaRPr lang="nl-BE" sz="16600" dirty="0"/>
          </a:p>
        </p:txBody>
      </p:sp>
    </p:spTree>
    <p:extLst>
      <p:ext uri="{BB962C8B-B14F-4D97-AF65-F5344CB8AC3E}">
        <p14:creationId xmlns:p14="http://schemas.microsoft.com/office/powerpoint/2010/main" val="1395989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3BE15-8834-8D01-22CC-510841B817E7}"/>
              </a:ext>
            </a:extLst>
          </p:cNvPr>
          <p:cNvSpPr>
            <a:spLocks noGrp="1"/>
          </p:cNvSpPr>
          <p:nvPr>
            <p:ph type="title"/>
          </p:nvPr>
        </p:nvSpPr>
        <p:spPr/>
        <p:txBody>
          <a:bodyPr/>
          <a:lstStyle/>
          <a:p>
            <a:endParaRPr lang="nl-BE" dirty="0"/>
          </a:p>
        </p:txBody>
      </p:sp>
      <p:sp>
        <p:nvSpPr>
          <p:cNvPr id="4" name="Rounded Rectangle 38">
            <a:extLst>
              <a:ext uri="{FF2B5EF4-FFF2-40B4-BE49-F238E27FC236}">
                <a16:creationId xmlns:a16="http://schemas.microsoft.com/office/drawing/2014/main" id="{61EB76A6-06AD-5407-26B0-BF2782721E7F}"/>
              </a:ext>
            </a:extLst>
          </p:cNvPr>
          <p:cNvSpPr/>
          <p:nvPr/>
        </p:nvSpPr>
        <p:spPr bwMode="auto">
          <a:xfrm>
            <a:off x="2744623" y="1727971"/>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8BBF48D9-C57A-AD2F-D448-DD36457DD477}"/>
              </a:ext>
            </a:extLst>
          </p:cNvPr>
          <p:cNvSpPr/>
          <p:nvPr/>
        </p:nvSpPr>
        <p:spPr>
          <a:xfrm>
            <a:off x="2942451" y="2416698"/>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D77F0B4C-7713-811D-2FA6-0F198C8DA521}"/>
              </a:ext>
            </a:extLst>
          </p:cNvPr>
          <p:cNvSpPr/>
          <p:nvPr/>
        </p:nvSpPr>
        <p:spPr>
          <a:xfrm>
            <a:off x="3160547" y="2986278"/>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7" name="Cylinder 22">
            <a:extLst>
              <a:ext uri="{FF2B5EF4-FFF2-40B4-BE49-F238E27FC236}">
                <a16:creationId xmlns:a16="http://schemas.microsoft.com/office/drawing/2014/main" id="{64923BC1-D05F-63E6-6334-037EC1158A94}"/>
              </a:ext>
            </a:extLst>
          </p:cNvPr>
          <p:cNvSpPr/>
          <p:nvPr/>
        </p:nvSpPr>
        <p:spPr bwMode="auto">
          <a:xfrm>
            <a:off x="3376999"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8" name="Cylinder 88">
            <a:extLst>
              <a:ext uri="{FF2B5EF4-FFF2-40B4-BE49-F238E27FC236}">
                <a16:creationId xmlns:a16="http://schemas.microsoft.com/office/drawing/2014/main" id="{876BFFB3-7972-242A-0782-3CE3EC179D2A}"/>
              </a:ext>
            </a:extLst>
          </p:cNvPr>
          <p:cNvSpPr/>
          <p:nvPr/>
        </p:nvSpPr>
        <p:spPr bwMode="auto">
          <a:xfrm>
            <a:off x="4184479"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9" name="Cylinder 89">
            <a:extLst>
              <a:ext uri="{FF2B5EF4-FFF2-40B4-BE49-F238E27FC236}">
                <a16:creationId xmlns:a16="http://schemas.microsoft.com/office/drawing/2014/main" id="{C4B827B0-6CD5-6200-7F09-78A622149AF4}"/>
              </a:ext>
            </a:extLst>
          </p:cNvPr>
          <p:cNvSpPr/>
          <p:nvPr/>
        </p:nvSpPr>
        <p:spPr bwMode="auto">
          <a:xfrm>
            <a:off x="7269463"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0" name="Cylinder 91">
            <a:extLst>
              <a:ext uri="{FF2B5EF4-FFF2-40B4-BE49-F238E27FC236}">
                <a16:creationId xmlns:a16="http://schemas.microsoft.com/office/drawing/2014/main" id="{E9043451-894D-7D88-AEAC-85EC48AA881F}"/>
              </a:ext>
            </a:extLst>
          </p:cNvPr>
          <p:cNvSpPr/>
          <p:nvPr/>
        </p:nvSpPr>
        <p:spPr bwMode="auto">
          <a:xfrm>
            <a:off x="8086908"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1" name="Group 10">
            <a:extLst>
              <a:ext uri="{FF2B5EF4-FFF2-40B4-BE49-F238E27FC236}">
                <a16:creationId xmlns:a16="http://schemas.microsoft.com/office/drawing/2014/main" id="{ACFA4875-7411-1534-B19B-1E323AA3DC2D}"/>
              </a:ext>
            </a:extLst>
          </p:cNvPr>
          <p:cNvGrpSpPr/>
          <p:nvPr/>
        </p:nvGrpSpPr>
        <p:grpSpPr>
          <a:xfrm>
            <a:off x="3160548" y="4220901"/>
            <a:ext cx="5862832" cy="1187977"/>
            <a:chOff x="998539" y="3997499"/>
            <a:chExt cx="5862832" cy="1187977"/>
          </a:xfrm>
        </p:grpSpPr>
        <p:sp>
          <p:nvSpPr>
            <p:cNvPr id="12" name="Rounded Rectangle 81">
              <a:extLst>
                <a:ext uri="{FF2B5EF4-FFF2-40B4-BE49-F238E27FC236}">
                  <a16:creationId xmlns:a16="http://schemas.microsoft.com/office/drawing/2014/main" id="{A9C5B636-CF05-EA9B-1B88-A9BE426DF7DF}"/>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82">
              <a:extLst>
                <a:ext uri="{FF2B5EF4-FFF2-40B4-BE49-F238E27FC236}">
                  <a16:creationId xmlns:a16="http://schemas.microsoft.com/office/drawing/2014/main" id="{EF3303AB-0EC2-1FAC-6432-860D372109A3}"/>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4" name="Rounded Rectangle 76">
              <a:extLst>
                <a:ext uri="{FF2B5EF4-FFF2-40B4-BE49-F238E27FC236}">
                  <a16:creationId xmlns:a16="http://schemas.microsoft.com/office/drawing/2014/main" id="{08114085-ACB5-8BC6-55FC-7D3F3A20C5D7}"/>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15" name="Straight Connector 14">
              <a:extLst>
                <a:ext uri="{FF2B5EF4-FFF2-40B4-BE49-F238E27FC236}">
                  <a16:creationId xmlns:a16="http://schemas.microsoft.com/office/drawing/2014/main" id="{95212128-AAE1-8423-9131-36FAB35B46B1}"/>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6" name="Straight Connector 15">
              <a:extLst>
                <a:ext uri="{FF2B5EF4-FFF2-40B4-BE49-F238E27FC236}">
                  <a16:creationId xmlns:a16="http://schemas.microsoft.com/office/drawing/2014/main" id="{03DA1147-1A0D-684F-53A5-565702F61A7E}"/>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7" name="Straight Connector 16">
              <a:extLst>
                <a:ext uri="{FF2B5EF4-FFF2-40B4-BE49-F238E27FC236}">
                  <a16:creationId xmlns:a16="http://schemas.microsoft.com/office/drawing/2014/main" id="{BF829FE7-4201-377E-EA1E-7C712FE5C4FD}"/>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8" name="Straight Connector 17">
              <a:extLst>
                <a:ext uri="{FF2B5EF4-FFF2-40B4-BE49-F238E27FC236}">
                  <a16:creationId xmlns:a16="http://schemas.microsoft.com/office/drawing/2014/main" id="{1933B35A-26D9-886B-DD16-0E26926160DD}"/>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9" name="Straight Connector 18">
              <a:extLst>
                <a:ext uri="{FF2B5EF4-FFF2-40B4-BE49-F238E27FC236}">
                  <a16:creationId xmlns:a16="http://schemas.microsoft.com/office/drawing/2014/main" id="{F0A57A75-FCE8-25C3-3C63-CC766BE6A34C}"/>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0" name="Straight Connector 19">
              <a:extLst>
                <a:ext uri="{FF2B5EF4-FFF2-40B4-BE49-F238E27FC236}">
                  <a16:creationId xmlns:a16="http://schemas.microsoft.com/office/drawing/2014/main" id="{FA9DD5AB-101F-648A-FEC2-9D87CF99FC26}"/>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1" name="Straight Connector 20">
              <a:extLst>
                <a:ext uri="{FF2B5EF4-FFF2-40B4-BE49-F238E27FC236}">
                  <a16:creationId xmlns:a16="http://schemas.microsoft.com/office/drawing/2014/main" id="{1B0F7647-CB9C-8332-ED16-239521F63E34}"/>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93B1C16B-AC38-1E99-8AA2-4E3CE9A7BEC0}"/>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BF707D2C-8ABF-00B5-6C6F-EDD0D598448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A8E6F53B-A30B-2349-7FEC-B5C410F6AB64}"/>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25" name="Group 24">
            <a:extLst>
              <a:ext uri="{FF2B5EF4-FFF2-40B4-BE49-F238E27FC236}">
                <a16:creationId xmlns:a16="http://schemas.microsoft.com/office/drawing/2014/main" id="{07F2793D-A0B7-16D9-0DEE-C3B787C88ABD}"/>
              </a:ext>
            </a:extLst>
          </p:cNvPr>
          <p:cNvGrpSpPr/>
          <p:nvPr/>
        </p:nvGrpSpPr>
        <p:grpSpPr>
          <a:xfrm>
            <a:off x="3342033" y="4676512"/>
            <a:ext cx="5689421" cy="594511"/>
            <a:chOff x="1180024" y="4453110"/>
            <a:chExt cx="5689421" cy="594511"/>
          </a:xfrm>
        </p:grpSpPr>
        <p:grpSp>
          <p:nvGrpSpPr>
            <p:cNvPr id="26" name="Group 25">
              <a:extLst>
                <a:ext uri="{FF2B5EF4-FFF2-40B4-BE49-F238E27FC236}">
                  <a16:creationId xmlns:a16="http://schemas.microsoft.com/office/drawing/2014/main" id="{8036790E-A384-F7C0-B8DF-E6320402EE5B}"/>
                </a:ext>
              </a:extLst>
            </p:cNvPr>
            <p:cNvGrpSpPr/>
            <p:nvPr/>
          </p:nvGrpSpPr>
          <p:grpSpPr>
            <a:xfrm>
              <a:off x="4046551" y="4453110"/>
              <a:ext cx="688580" cy="342450"/>
              <a:chOff x="3429012" y="4362864"/>
              <a:chExt cx="688580" cy="342450"/>
            </a:xfrm>
          </p:grpSpPr>
          <p:pic>
            <p:nvPicPr>
              <p:cNvPr id="40" name="Picture 39">
                <a:extLst>
                  <a:ext uri="{FF2B5EF4-FFF2-40B4-BE49-F238E27FC236}">
                    <a16:creationId xmlns:a16="http://schemas.microsoft.com/office/drawing/2014/main" id="{42B93B6F-1F8A-8716-AB92-B1486B528D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1" name="Picture 40">
                <a:extLst>
                  <a:ext uri="{FF2B5EF4-FFF2-40B4-BE49-F238E27FC236}">
                    <a16:creationId xmlns:a16="http://schemas.microsoft.com/office/drawing/2014/main" id="{42A5D9FE-1C24-B7E0-8CE9-C6A1FF6229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27" name="TextBox 26">
              <a:extLst>
                <a:ext uri="{FF2B5EF4-FFF2-40B4-BE49-F238E27FC236}">
                  <a16:creationId xmlns:a16="http://schemas.microsoft.com/office/drawing/2014/main" id="{8F123E7F-9810-8EB3-4D58-A4FDAC53E641}"/>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28" name="Group 27">
              <a:extLst>
                <a:ext uri="{FF2B5EF4-FFF2-40B4-BE49-F238E27FC236}">
                  <a16:creationId xmlns:a16="http://schemas.microsoft.com/office/drawing/2014/main" id="{00F46D3B-2DC4-64EC-D6A5-83D55CFD83E9}"/>
                </a:ext>
              </a:extLst>
            </p:cNvPr>
            <p:cNvGrpSpPr/>
            <p:nvPr/>
          </p:nvGrpSpPr>
          <p:grpSpPr>
            <a:xfrm>
              <a:off x="5753092" y="4481948"/>
              <a:ext cx="635018" cy="284774"/>
              <a:chOff x="4185198" y="4391702"/>
              <a:chExt cx="635018" cy="284774"/>
            </a:xfrm>
          </p:grpSpPr>
          <p:pic>
            <p:nvPicPr>
              <p:cNvPr id="38" name="Picture 37">
                <a:extLst>
                  <a:ext uri="{FF2B5EF4-FFF2-40B4-BE49-F238E27FC236}">
                    <a16:creationId xmlns:a16="http://schemas.microsoft.com/office/drawing/2014/main" id="{F6219FBE-53D2-85D4-3247-BCC903F6E5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39" name="Picture 38">
                <a:extLst>
                  <a:ext uri="{FF2B5EF4-FFF2-40B4-BE49-F238E27FC236}">
                    <a16:creationId xmlns:a16="http://schemas.microsoft.com/office/drawing/2014/main" id="{679BB280-7B09-A592-E410-A2E0ADCC97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29" name="TextBox 28">
              <a:extLst>
                <a:ext uri="{FF2B5EF4-FFF2-40B4-BE49-F238E27FC236}">
                  <a16:creationId xmlns:a16="http://schemas.microsoft.com/office/drawing/2014/main" id="{9861ECF2-55BB-3318-C936-03B6446A6A13}"/>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0" name="TextBox 29">
              <a:extLst>
                <a:ext uri="{FF2B5EF4-FFF2-40B4-BE49-F238E27FC236}">
                  <a16:creationId xmlns:a16="http://schemas.microsoft.com/office/drawing/2014/main" id="{3DAA1D82-F21C-AA09-04DF-F7DF91CF5B30}"/>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1" name="Group 30">
              <a:extLst>
                <a:ext uri="{FF2B5EF4-FFF2-40B4-BE49-F238E27FC236}">
                  <a16:creationId xmlns:a16="http://schemas.microsoft.com/office/drawing/2014/main" id="{EB6A51F9-14EF-3861-5969-BE77CC49A23E}"/>
                </a:ext>
              </a:extLst>
            </p:cNvPr>
            <p:cNvGrpSpPr/>
            <p:nvPr/>
          </p:nvGrpSpPr>
          <p:grpSpPr>
            <a:xfrm>
              <a:off x="1180024" y="4453110"/>
              <a:ext cx="2148416" cy="342450"/>
              <a:chOff x="1212990" y="4362864"/>
              <a:chExt cx="2148416" cy="342450"/>
            </a:xfrm>
          </p:grpSpPr>
          <p:pic>
            <p:nvPicPr>
              <p:cNvPr id="32" name="Picture 31" descr="Icon&#10;&#10;Description automatically generated">
                <a:extLst>
                  <a:ext uri="{FF2B5EF4-FFF2-40B4-BE49-F238E27FC236}">
                    <a16:creationId xmlns:a16="http://schemas.microsoft.com/office/drawing/2014/main" id="{5E2B7492-492E-4476-8C03-8E32357F23A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3" name="Picture 32" descr="Icon&#10;&#10;Description automatically generated">
                <a:extLst>
                  <a:ext uri="{FF2B5EF4-FFF2-40B4-BE49-F238E27FC236}">
                    <a16:creationId xmlns:a16="http://schemas.microsoft.com/office/drawing/2014/main" id="{9B4B5DA7-6BC1-2703-EE60-DFC4BA8F059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34" name="Picture 33" descr="Icon&#10;&#10;Description automatically generated">
                <a:extLst>
                  <a:ext uri="{FF2B5EF4-FFF2-40B4-BE49-F238E27FC236}">
                    <a16:creationId xmlns:a16="http://schemas.microsoft.com/office/drawing/2014/main" id="{D10CD909-936D-2CB5-1B69-FC0CB3AA512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35" name="Picture 34" descr="Icon&#10;&#10;Description automatically generated">
                <a:extLst>
                  <a:ext uri="{FF2B5EF4-FFF2-40B4-BE49-F238E27FC236}">
                    <a16:creationId xmlns:a16="http://schemas.microsoft.com/office/drawing/2014/main" id="{9BFFF321-25C4-6535-86F2-21F4115E140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36" name="Picture 35" descr="Icon&#10;&#10;Description automatically generated">
                <a:extLst>
                  <a:ext uri="{FF2B5EF4-FFF2-40B4-BE49-F238E27FC236}">
                    <a16:creationId xmlns:a16="http://schemas.microsoft.com/office/drawing/2014/main" id="{2A05DD86-5C0B-688D-5EED-D1F760EB804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37" name="Picture 36" descr="Icon&#10;&#10;Description automatically generated">
                <a:extLst>
                  <a:ext uri="{FF2B5EF4-FFF2-40B4-BE49-F238E27FC236}">
                    <a16:creationId xmlns:a16="http://schemas.microsoft.com/office/drawing/2014/main" id="{A73F4219-9F2E-1673-D884-B64679010E5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2" name="Arc 41">
            <a:extLst>
              <a:ext uri="{FF2B5EF4-FFF2-40B4-BE49-F238E27FC236}">
                <a16:creationId xmlns:a16="http://schemas.microsoft.com/office/drawing/2014/main" id="{64D68BDD-2BC7-1F48-DFFE-9D0E017DC09D}"/>
              </a:ext>
            </a:extLst>
          </p:cNvPr>
          <p:cNvSpPr/>
          <p:nvPr/>
        </p:nvSpPr>
        <p:spPr>
          <a:xfrm>
            <a:off x="3738165" y="3129585"/>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3" name="Arc 42">
            <a:extLst>
              <a:ext uri="{FF2B5EF4-FFF2-40B4-BE49-F238E27FC236}">
                <a16:creationId xmlns:a16="http://schemas.microsoft.com/office/drawing/2014/main" id="{D801485F-28DC-CBCB-631B-D6B9903E5318}"/>
              </a:ext>
            </a:extLst>
          </p:cNvPr>
          <p:cNvSpPr/>
          <p:nvPr/>
        </p:nvSpPr>
        <p:spPr>
          <a:xfrm>
            <a:off x="7636855" y="3114521"/>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4" name="Rounded Rectangle 14">
            <a:extLst>
              <a:ext uri="{FF2B5EF4-FFF2-40B4-BE49-F238E27FC236}">
                <a16:creationId xmlns:a16="http://schemas.microsoft.com/office/drawing/2014/main" id="{AC1F4524-4EED-786F-8882-F0ABB0C87B18}"/>
              </a:ext>
            </a:extLst>
          </p:cNvPr>
          <p:cNvSpPr/>
          <p:nvPr/>
        </p:nvSpPr>
        <p:spPr>
          <a:xfrm>
            <a:off x="3050633"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45" name="Rounded Rectangle 15">
            <a:extLst>
              <a:ext uri="{FF2B5EF4-FFF2-40B4-BE49-F238E27FC236}">
                <a16:creationId xmlns:a16="http://schemas.microsoft.com/office/drawing/2014/main" id="{7CB61B0E-CAAA-DCCF-A456-F27410F3500D}"/>
              </a:ext>
            </a:extLst>
          </p:cNvPr>
          <p:cNvSpPr/>
          <p:nvPr/>
        </p:nvSpPr>
        <p:spPr>
          <a:xfrm>
            <a:off x="4080005"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46" name="Rounded Rectangle 16">
            <a:extLst>
              <a:ext uri="{FF2B5EF4-FFF2-40B4-BE49-F238E27FC236}">
                <a16:creationId xmlns:a16="http://schemas.microsoft.com/office/drawing/2014/main" id="{1DE8844F-213B-1F1B-66FA-A2CD42152078}"/>
              </a:ext>
            </a:extLst>
          </p:cNvPr>
          <p:cNvSpPr/>
          <p:nvPr/>
        </p:nvSpPr>
        <p:spPr>
          <a:xfrm>
            <a:off x="5109377"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47" name="Rounded Rectangle 17">
            <a:extLst>
              <a:ext uri="{FF2B5EF4-FFF2-40B4-BE49-F238E27FC236}">
                <a16:creationId xmlns:a16="http://schemas.microsoft.com/office/drawing/2014/main" id="{BE2FA251-5E70-77DF-73CC-990E48D093EA}"/>
              </a:ext>
            </a:extLst>
          </p:cNvPr>
          <p:cNvSpPr/>
          <p:nvPr/>
        </p:nvSpPr>
        <p:spPr>
          <a:xfrm>
            <a:off x="6138749"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48" name="Rounded Rectangle 18">
            <a:extLst>
              <a:ext uri="{FF2B5EF4-FFF2-40B4-BE49-F238E27FC236}">
                <a16:creationId xmlns:a16="http://schemas.microsoft.com/office/drawing/2014/main" id="{F05A3CAC-B5B6-AD6B-7001-4CC07F1B2776}"/>
              </a:ext>
            </a:extLst>
          </p:cNvPr>
          <p:cNvSpPr/>
          <p:nvPr/>
        </p:nvSpPr>
        <p:spPr>
          <a:xfrm>
            <a:off x="7168121"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49" name="Rounded Rectangle 19">
            <a:extLst>
              <a:ext uri="{FF2B5EF4-FFF2-40B4-BE49-F238E27FC236}">
                <a16:creationId xmlns:a16="http://schemas.microsoft.com/office/drawing/2014/main" id="{6F05D36F-6850-856D-0FFD-B8DCEB8160F4}"/>
              </a:ext>
            </a:extLst>
          </p:cNvPr>
          <p:cNvSpPr/>
          <p:nvPr/>
        </p:nvSpPr>
        <p:spPr>
          <a:xfrm>
            <a:off x="8197739"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3076" name="Picture 4" descr="One Ring - Wikipedia">
            <a:extLst>
              <a:ext uri="{FF2B5EF4-FFF2-40B4-BE49-F238E27FC236}">
                <a16:creationId xmlns:a16="http://schemas.microsoft.com/office/drawing/2014/main" id="{CDB328C7-6B34-CBD1-6257-32FF79CB8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942" y="0"/>
            <a:ext cx="731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18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is Fabric production ready?</a:t>
            </a:r>
            <a:endParaRPr lang="nl-BE" sz="7200" b="1" dirty="0"/>
          </a:p>
        </p:txBody>
      </p:sp>
    </p:spTree>
    <p:extLst>
      <p:ext uri="{BB962C8B-B14F-4D97-AF65-F5344CB8AC3E}">
        <p14:creationId xmlns:p14="http://schemas.microsoft.com/office/powerpoint/2010/main" val="3885224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F42A54-4FF2-C5D7-0DD3-DEC49A78D5B2}"/>
              </a:ext>
            </a:extLst>
          </p:cNvPr>
          <p:cNvGrpSpPr/>
          <p:nvPr/>
        </p:nvGrpSpPr>
        <p:grpSpPr>
          <a:xfrm>
            <a:off x="7866967" y="1808217"/>
            <a:ext cx="3543005" cy="4414031"/>
            <a:chOff x="8440921" y="1593047"/>
            <a:chExt cx="3543005" cy="4414031"/>
          </a:xfrm>
        </p:grpSpPr>
        <p:sp>
          <p:nvSpPr>
            <p:cNvPr id="4" name="TextBox 3">
              <a:extLst>
                <a:ext uri="{FF2B5EF4-FFF2-40B4-BE49-F238E27FC236}">
                  <a16:creationId xmlns:a16="http://schemas.microsoft.com/office/drawing/2014/main" id="{FAF2F6F5-D75D-E8EC-26C8-3AF9794B9DA8}"/>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Governance &amp; compliance</a:t>
              </a:r>
            </a:p>
          </p:txBody>
        </p:sp>
        <p:sp>
          <p:nvSpPr>
            <p:cNvPr id="5" name="!!Line2">
              <a:extLst>
                <a:ext uri="{FF2B5EF4-FFF2-40B4-BE49-F238E27FC236}">
                  <a16:creationId xmlns:a16="http://schemas.microsoft.com/office/drawing/2014/main" id="{50FBA1A8-3CA1-1D4D-2129-FA6D0162C722}"/>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a:extLst>
                <a:ext uri="{FF2B5EF4-FFF2-40B4-BE49-F238E27FC236}">
                  <a16:creationId xmlns:a16="http://schemas.microsoft.com/office/drawing/2014/main" id="{5C3B644E-6707-BEE0-7333-4604DBB7F1F1}"/>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Single…</a:t>
              </a:r>
            </a:p>
          </p:txBody>
        </p:sp>
      </p:grpSp>
      <p:grpSp>
        <p:nvGrpSpPr>
          <p:cNvPr id="7" name="Group 6">
            <a:extLst>
              <a:ext uri="{FF2B5EF4-FFF2-40B4-BE49-F238E27FC236}">
                <a16:creationId xmlns:a16="http://schemas.microsoft.com/office/drawing/2014/main" id="{5A9D353B-8489-202C-44A7-A87078AC1A7A}"/>
              </a:ext>
            </a:extLst>
          </p:cNvPr>
          <p:cNvGrpSpPr/>
          <p:nvPr/>
        </p:nvGrpSpPr>
        <p:grpSpPr>
          <a:xfrm>
            <a:off x="584200" y="1881188"/>
            <a:ext cx="6702754" cy="4184564"/>
            <a:chOff x="584200" y="1881188"/>
            <a:chExt cx="6702754" cy="4184564"/>
          </a:xfrm>
        </p:grpSpPr>
        <p:sp>
          <p:nvSpPr>
            <p:cNvPr id="8" name="Rounded Rectangle 25">
              <a:extLst>
                <a:ext uri="{FF2B5EF4-FFF2-40B4-BE49-F238E27FC236}">
                  <a16:creationId xmlns:a16="http://schemas.microsoft.com/office/drawing/2014/main" id="{6576BA1C-8B65-3CCD-ACBC-C7A39FA58F87}"/>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 name="Rounded Rectangle 45">
              <a:extLst>
                <a:ext uri="{FF2B5EF4-FFF2-40B4-BE49-F238E27FC236}">
                  <a16:creationId xmlns:a16="http://schemas.microsoft.com/office/drawing/2014/main" id="{C24C3FCE-9E3A-DA0D-227E-CEADF34BB39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0" name="TextBox 9">
              <a:extLst>
                <a:ext uri="{FF2B5EF4-FFF2-40B4-BE49-F238E27FC236}">
                  <a16:creationId xmlns:a16="http://schemas.microsoft.com/office/drawing/2014/main" id="{6200597C-7D98-B533-D0C1-B5B33F313079}"/>
                </a:ext>
              </a:extLst>
            </p:cNvPr>
            <p:cNvSpPr txBox="1"/>
            <p:nvPr/>
          </p:nvSpPr>
          <p:spPr>
            <a:xfrm>
              <a:off x="1777965" y="5283840"/>
              <a:ext cx="4315223"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cs typeface="Segoe UI" panose="020B0502040204020203" pitchFamily="34" charset="0"/>
                </a:rPr>
                <a:t>SaaS foundation</a:t>
              </a:r>
            </a:p>
          </p:txBody>
        </p:sp>
        <p:grpSp>
          <p:nvGrpSpPr>
            <p:cNvPr id="11" name="Group 10">
              <a:extLst>
                <a:ext uri="{FF2B5EF4-FFF2-40B4-BE49-F238E27FC236}">
                  <a16:creationId xmlns:a16="http://schemas.microsoft.com/office/drawing/2014/main" id="{B4457770-69DE-47A7-3F3F-B2070B905BB3}"/>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9" name="Rounded Rectangle 45">
                <a:extLst>
                  <a:ext uri="{FF2B5EF4-FFF2-40B4-BE49-F238E27FC236}">
                    <a16:creationId xmlns:a16="http://schemas.microsoft.com/office/drawing/2014/main" id="{5DCF5793-BCF2-AA96-312D-1851928CCF27}"/>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AI Assisted</a:t>
                </a:r>
              </a:p>
            </p:txBody>
          </p:sp>
          <p:sp>
            <p:nvSpPr>
              <p:cNvPr id="20" name="Rounded Rectangle 45">
                <a:extLst>
                  <a:ext uri="{FF2B5EF4-FFF2-40B4-BE49-F238E27FC236}">
                    <a16:creationId xmlns:a16="http://schemas.microsoft.com/office/drawing/2014/main" id="{B6D0E0D8-003B-4DB7-9ACE-C034D8BD0F6B}"/>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1" name="Rounded Rectangle 45">
                <a:extLst>
                  <a:ext uri="{FF2B5EF4-FFF2-40B4-BE49-F238E27FC236}">
                    <a16:creationId xmlns:a16="http://schemas.microsoft.com/office/drawing/2014/main" id="{45AA9933-2181-C9C4-069B-9F20EFD4C62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2" name="Rounded Rectangle 45">
                <a:extLst>
                  <a:ext uri="{FF2B5EF4-FFF2-40B4-BE49-F238E27FC236}">
                    <a16:creationId xmlns:a16="http://schemas.microsoft.com/office/drawing/2014/main" id="{3DDDE2DE-6A04-4DAC-E183-BEEEA3390EEF}"/>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3" name="Rounded Rectangle 45">
                <a:extLst>
                  <a:ext uri="{FF2B5EF4-FFF2-40B4-BE49-F238E27FC236}">
                    <a16:creationId xmlns:a16="http://schemas.microsoft.com/office/drawing/2014/main" id="{75C82EE4-EE2F-CB38-60EC-C5FE1FF0B820}"/>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2" name="Group 11">
              <a:extLst>
                <a:ext uri="{FF2B5EF4-FFF2-40B4-BE49-F238E27FC236}">
                  <a16:creationId xmlns:a16="http://schemas.microsoft.com/office/drawing/2014/main" id="{9CB93A52-A5AD-E8C3-57E0-A914A2333602}"/>
                </a:ext>
              </a:extLst>
            </p:cNvPr>
            <p:cNvGrpSpPr/>
            <p:nvPr/>
          </p:nvGrpSpPr>
          <p:grpSpPr>
            <a:xfrm>
              <a:off x="888624" y="2155936"/>
              <a:ext cx="6093906" cy="831968"/>
              <a:chOff x="888624" y="2155936"/>
              <a:chExt cx="6093906" cy="831968"/>
            </a:xfrm>
          </p:grpSpPr>
          <p:sp>
            <p:nvSpPr>
              <p:cNvPr id="13" name="Rounded Rectangle 8">
                <a:extLst>
                  <a:ext uri="{FF2B5EF4-FFF2-40B4-BE49-F238E27FC236}">
                    <a16:creationId xmlns:a16="http://schemas.microsoft.com/office/drawing/2014/main" id="{95BBC0B6-4F20-20BC-F897-39FF0E809B3A}"/>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4" name="Rounded Rectangle 9">
                <a:extLst>
                  <a:ext uri="{FF2B5EF4-FFF2-40B4-BE49-F238E27FC236}">
                    <a16:creationId xmlns:a16="http://schemas.microsoft.com/office/drawing/2014/main" id="{21C01CCF-1AFF-7B8E-8827-EDBCEDBD79B9}"/>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5" name="Rounded Rectangle 10">
                <a:extLst>
                  <a:ext uri="{FF2B5EF4-FFF2-40B4-BE49-F238E27FC236}">
                    <a16:creationId xmlns:a16="http://schemas.microsoft.com/office/drawing/2014/main" id="{EABD1034-EF14-2C9F-E3F3-B36CB9702F0B}"/>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6" name="Rounded Rectangle 11">
                <a:extLst>
                  <a:ext uri="{FF2B5EF4-FFF2-40B4-BE49-F238E27FC236}">
                    <a16:creationId xmlns:a16="http://schemas.microsoft.com/office/drawing/2014/main" id="{B0669EAD-449A-7B41-3BC3-7C0C4E9E2154}"/>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7" name="Rounded Rectangle 12">
                <a:extLst>
                  <a:ext uri="{FF2B5EF4-FFF2-40B4-BE49-F238E27FC236}">
                    <a16:creationId xmlns:a16="http://schemas.microsoft.com/office/drawing/2014/main" id="{CA8CEA87-867E-5AA3-6CC4-D0F3B786E68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8" name="Rounded Rectangle 13">
                <a:extLst>
                  <a:ext uri="{FF2B5EF4-FFF2-40B4-BE49-F238E27FC236}">
                    <a16:creationId xmlns:a16="http://schemas.microsoft.com/office/drawing/2014/main" id="{7A3DCA83-E030-830F-0B53-81E174D60312}"/>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4" name="Title 6">
            <a:extLst>
              <a:ext uri="{FF2B5EF4-FFF2-40B4-BE49-F238E27FC236}">
                <a16:creationId xmlns:a16="http://schemas.microsoft.com/office/drawing/2014/main" id="{C82795C2-3F28-3A7D-749D-E1263F1DA34D}"/>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56911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 but it does have a lot of promise</a:t>
            </a:r>
            <a:endParaRPr lang="nl-BE" sz="7200" b="1" dirty="0"/>
          </a:p>
        </p:txBody>
      </p:sp>
    </p:spTree>
    <p:extLst>
      <p:ext uri="{BB962C8B-B14F-4D97-AF65-F5344CB8AC3E}">
        <p14:creationId xmlns:p14="http://schemas.microsoft.com/office/powerpoint/2010/main" val="38405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5DC25-4BBE-0376-0A54-3ED41D1D1ECF}"/>
              </a:ext>
            </a:extLst>
          </p:cNvPr>
          <p:cNvSpPr>
            <a:spLocks noGrp="1"/>
          </p:cNvSpPr>
          <p:nvPr>
            <p:ph type="title"/>
          </p:nvPr>
        </p:nvSpPr>
        <p:spPr/>
        <p:txBody>
          <a:bodyPr/>
          <a:lstStyle/>
          <a:p>
            <a:r>
              <a:rPr lang="en-US" dirty="0"/>
              <a:t>resources</a:t>
            </a:r>
            <a:endParaRPr lang="nl-BE" dirty="0"/>
          </a:p>
        </p:txBody>
      </p:sp>
      <p:sp>
        <p:nvSpPr>
          <p:cNvPr id="4" name="Content Placeholder 3">
            <a:extLst>
              <a:ext uri="{FF2B5EF4-FFF2-40B4-BE49-F238E27FC236}">
                <a16:creationId xmlns:a16="http://schemas.microsoft.com/office/drawing/2014/main" id="{F0B5AEEA-3911-E5CE-F922-71918C732320}"/>
              </a:ext>
            </a:extLst>
          </p:cNvPr>
          <p:cNvSpPr>
            <a:spLocks noGrp="1"/>
          </p:cNvSpPr>
          <p:nvPr>
            <p:ph idx="1"/>
          </p:nvPr>
        </p:nvSpPr>
        <p:spPr>
          <a:xfrm>
            <a:off x="838200" y="1457010"/>
            <a:ext cx="10515600" cy="5400989"/>
          </a:xfrm>
        </p:spPr>
        <p:txBody>
          <a:bodyPr>
            <a:normAutofit/>
          </a:bodyPr>
          <a:lstStyle/>
          <a:p>
            <a:r>
              <a:rPr lang="en-US" dirty="0">
                <a:hlinkClick r:id="rId2"/>
              </a:rPr>
              <a:t>Get Started with Microsoft Fabric</a:t>
            </a:r>
            <a:r>
              <a:rPr lang="en-US" dirty="0"/>
              <a:t> (free learning course)</a:t>
            </a:r>
          </a:p>
          <a:p>
            <a:r>
              <a:rPr lang="en-US" dirty="0">
                <a:hlinkClick r:id="rId3"/>
              </a:rPr>
              <a:t>What is Microsoft Fabric?</a:t>
            </a:r>
            <a:endParaRPr lang="en-US" dirty="0"/>
          </a:p>
          <a:p>
            <a:r>
              <a:rPr lang="en-US" dirty="0">
                <a:hlinkClick r:id="rId4"/>
              </a:rPr>
              <a:t>Microsoft Fabric blog</a:t>
            </a:r>
            <a:endParaRPr lang="en-US" dirty="0"/>
          </a:p>
          <a:p>
            <a:r>
              <a:rPr lang="en-US" dirty="0">
                <a:hlinkClick r:id="rId5"/>
              </a:rPr>
              <a:t>Get Started documentation</a:t>
            </a:r>
            <a:endParaRPr lang="en-US" dirty="0"/>
          </a:p>
          <a:p>
            <a:r>
              <a:rPr lang="en-US" dirty="0">
                <a:hlinkClick r:id="rId6"/>
              </a:rPr>
              <a:t>Microsoft Fabric @ mssqltips.com</a:t>
            </a:r>
            <a:endParaRPr lang="en-US" dirty="0"/>
          </a:p>
        </p:txBody>
      </p:sp>
    </p:spTree>
    <p:extLst>
      <p:ext uri="{BB962C8B-B14F-4D97-AF65-F5344CB8AC3E}">
        <p14:creationId xmlns:p14="http://schemas.microsoft.com/office/powerpoint/2010/main" val="726080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fontScale="90000"/>
          </a:bodyPr>
          <a:lstStyle/>
          <a:p>
            <a:r>
              <a:rPr lang="en-US" sz="8000" dirty="0"/>
              <a:t> </a:t>
            </a:r>
            <a:br>
              <a:rPr lang="en-US" sz="16600" dirty="0"/>
            </a:br>
            <a:r>
              <a:rPr lang="en-US" sz="16600" dirty="0"/>
              <a:t>thank you</a:t>
            </a:r>
            <a:endParaRPr lang="nl-BE" sz="16600" dirty="0"/>
          </a:p>
        </p:txBody>
      </p:sp>
    </p:spTree>
    <p:extLst>
      <p:ext uri="{BB962C8B-B14F-4D97-AF65-F5344CB8AC3E}">
        <p14:creationId xmlns:p14="http://schemas.microsoft.com/office/powerpoint/2010/main" val="860859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CFB7DB4-1468-F0AE-097D-595B2B20641F}"/>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pic>
        <p:nvPicPr>
          <p:cNvPr id="1026" name="Picture 2" descr="Screenshot of the Fabric architecture built on OneLake.">
            <a:extLst>
              <a:ext uri="{FF2B5EF4-FFF2-40B4-BE49-F238E27FC236}">
                <a16:creationId xmlns:a16="http://schemas.microsoft.com/office/drawing/2014/main" id="{838545D1-0100-09D7-8199-CC552DBC1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6668"/>
            <a:ext cx="12192000" cy="533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26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AEFA-E3E8-37EF-74D2-12B5FCE5CABF}"/>
              </a:ext>
            </a:extLst>
          </p:cNvPr>
          <p:cNvPicPr>
            <a:picLocks noChangeAspect="1"/>
          </p:cNvPicPr>
          <p:nvPr/>
        </p:nvPicPr>
        <p:blipFill>
          <a:blip r:embed="rId2"/>
          <a:srcRect/>
          <a:stretch/>
        </p:blipFill>
        <p:spPr>
          <a:xfrm>
            <a:off x="1277398" y="1109789"/>
            <a:ext cx="9637203" cy="5416621"/>
          </a:xfrm>
          <a:prstGeom prst="rect">
            <a:avLst/>
          </a:prstGeom>
        </p:spPr>
      </p:pic>
      <p:sp>
        <p:nvSpPr>
          <p:cNvPr id="4" name="Title 6">
            <a:extLst>
              <a:ext uri="{FF2B5EF4-FFF2-40B4-BE49-F238E27FC236}">
                <a16:creationId xmlns:a16="http://schemas.microsoft.com/office/drawing/2014/main" id="{A84E9462-6B9D-8552-F70A-4CACB3D3DEA5}"/>
              </a:ext>
            </a:extLst>
          </p:cNvPr>
          <p:cNvSpPr txBox="1">
            <a:spLocks/>
          </p:cNvSpPr>
          <p:nvPr/>
        </p:nvSpPr>
        <p:spPr>
          <a:xfrm>
            <a:off x="582612" y="369192"/>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Persona Centric Experiences</a:t>
            </a:r>
          </a:p>
        </p:txBody>
      </p:sp>
    </p:spTree>
    <p:extLst>
      <p:ext uri="{BB962C8B-B14F-4D97-AF65-F5344CB8AC3E}">
        <p14:creationId xmlns:p14="http://schemas.microsoft.com/office/powerpoint/2010/main" val="3477104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E Template">
  <a:themeElements>
    <a:clrScheme name="AE">
      <a:dk1>
        <a:sysClr val="windowText" lastClr="000000"/>
      </a:dk1>
      <a:lt1>
        <a:sysClr val="window" lastClr="FFFFFF"/>
      </a:lt1>
      <a:dk2>
        <a:srgbClr val="7F7F7F"/>
      </a:dk2>
      <a:lt2>
        <a:srgbClr val="F2F2F2"/>
      </a:lt2>
      <a:accent1>
        <a:srgbClr val="FF8C00"/>
      </a:accent1>
      <a:accent2>
        <a:srgbClr val="FF4B28"/>
      </a:accent2>
      <a:accent3>
        <a:srgbClr val="FFBF09"/>
      </a:accent3>
      <a:accent4>
        <a:srgbClr val="D20046"/>
      </a:accent4>
      <a:accent5>
        <a:srgbClr val="71012E"/>
      </a:accent5>
      <a:accent6>
        <a:srgbClr val="000000"/>
      </a:accent6>
      <a:hlink>
        <a:srgbClr val="FF8C00"/>
      </a:hlink>
      <a:folHlink>
        <a:srgbClr val="FF4B28"/>
      </a:folHlink>
    </a:clrScheme>
    <a:fontScheme name="AE">
      <a:majorFont>
        <a:latin typeface="Century Gothic Bold"/>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E_PPT_Template_Final" id="{8A8A7240-7B30-1E45-84D0-435844989B9B}" vid="{FD755898-5489-C44C-BEE6-2C280AB2DF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24 Speaker Template" id="{160C6814-5F10-F84F-BC6B-0EFBF130D86D}" vid="{BE48963F-4068-1A40-8FD5-F77FB9E686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pass-summit-2022-speaker-template</Template>
  <TotalTime>25716</TotalTime>
  <Words>1422</Words>
  <Application>Microsoft Office PowerPoint</Application>
  <PresentationFormat>Widescreen</PresentationFormat>
  <Paragraphs>437</Paragraphs>
  <Slides>72</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86" baseType="lpstr">
      <vt:lpstr>Arial</vt:lpstr>
      <vt:lpstr>Calibri</vt:lpstr>
      <vt:lpstr>Calibri Light</vt:lpstr>
      <vt:lpstr>Century Gothic</vt:lpstr>
      <vt:lpstr>Century Gothic Bold</vt:lpstr>
      <vt:lpstr>IBM Plex Sans</vt:lpstr>
      <vt:lpstr>mastodon-font-sans-serif</vt:lpstr>
      <vt:lpstr>Rye</vt:lpstr>
      <vt:lpstr>Segoe UI</vt:lpstr>
      <vt:lpstr>Segoe UI Semibold</vt:lpstr>
      <vt:lpstr>Wingdings</vt:lpstr>
      <vt:lpstr>AE Template</vt:lpstr>
      <vt:lpstr>Office Theme</vt:lpstr>
      <vt:lpstr>think-cell Slide</vt:lpstr>
      <vt:lpstr>Microsoft Fabric for Dummies</vt:lpstr>
      <vt:lpstr>contact</vt:lpstr>
      <vt:lpstr>PowerPoint Presentation</vt:lpstr>
      <vt:lpstr>I am the Chief Data Officer and don’t want to be the Chief Integration Officer</vt:lpstr>
      <vt:lpstr>the modern data stack</vt:lpstr>
      <vt:lpstr>PowerPoint Presentation</vt:lpstr>
      <vt:lpstr>PowerPoint Presentation</vt:lpstr>
      <vt:lpstr>PowerPoint Presentation</vt:lpstr>
      <vt:lpstr>PowerPoint Presentation</vt:lpstr>
      <vt:lpstr>PowerPoint Presentation</vt:lpstr>
      <vt:lpstr>data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vt:lpstr>
      <vt:lpstr>capacities</vt:lpstr>
      <vt:lpstr>data engineering</vt:lpstr>
      <vt:lpstr>PowerPoint Presentation</vt:lpstr>
      <vt:lpstr>PowerPoint Presentation</vt:lpstr>
      <vt:lpstr>PowerPoint Presentation</vt:lpstr>
      <vt:lpstr>PowerPoint Presentation</vt:lpstr>
      <vt:lpstr>PowerPoint Presentation</vt:lpstr>
      <vt:lpstr>  demo</vt:lpstr>
      <vt:lpstr>data warehouse</vt:lpstr>
      <vt:lpstr>PowerPoint Presentation</vt:lpstr>
      <vt:lpstr>PowerPoint Presentation</vt:lpstr>
      <vt:lpstr>Build your warehouse</vt:lpstr>
      <vt:lpstr>PowerPoint Presentation</vt:lpstr>
      <vt:lpstr>ingestion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mirroring</vt:lpstr>
      <vt:lpstr>database mirroring</vt:lpstr>
      <vt:lpstr>data science</vt:lpstr>
      <vt:lpstr>PowerPoint Presentation</vt:lpstr>
      <vt:lpstr>PowerPoint Presentation</vt:lpstr>
      <vt:lpstr>PowerPoint Presentation</vt:lpstr>
      <vt:lpstr>PowerPoint Presentation</vt:lpstr>
      <vt:lpstr>real-time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intelligence</vt:lpstr>
      <vt:lpstr>PowerPoint Presentation</vt:lpstr>
      <vt:lpstr>PowerPoint Presentation</vt:lpstr>
      <vt:lpstr>PowerPoint Presentation</vt:lpstr>
      <vt:lpstr>PowerPoint Presentation</vt:lpstr>
      <vt:lpstr>data activator</vt:lpstr>
      <vt:lpstr>PowerPoint Presentation</vt:lpstr>
      <vt:lpstr>PowerPoint Presentation</vt:lpstr>
      <vt:lpstr>pricing</vt:lpstr>
      <vt:lpstr>PowerPoint Presentation</vt:lpstr>
      <vt:lpstr>PowerPoint Presentation</vt:lpstr>
      <vt:lpstr>  conclusion</vt:lpstr>
      <vt:lpstr>PowerPoint Presentation</vt:lpstr>
      <vt:lpstr>PowerPoint Presentation</vt:lpstr>
      <vt:lpstr>PowerPoint Presentation</vt:lpstr>
      <vt:lpstr>resources</vt:lpstr>
      <vt:lpstr>  thank you</vt:lpstr>
    </vt:vector>
  </TitlesOfParts>
  <Company>AE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Your SSIS Skills to Azure Data Factory</dc:title>
  <dc:creator>Koen Verbeeck</dc:creator>
  <cp:lastModifiedBy>Koen Verbeeck</cp:lastModifiedBy>
  <cp:revision>8</cp:revision>
  <dcterms:created xsi:type="dcterms:W3CDTF">2022-08-23T10:53:58Z</dcterms:created>
  <dcterms:modified xsi:type="dcterms:W3CDTF">2024-05-05T19:27:50Z</dcterms:modified>
</cp:coreProperties>
</file>